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5.xml" ContentType="application/vnd.openxmlformats-officedocument.presentationml.notesSlide+xml"/>
  <Override PartName="/ppt/tags/tag1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3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 id="2147483682" r:id="rId3"/>
    <p:sldMasterId id="2147483697" r:id="rId4"/>
    <p:sldMasterId id="2147483699" r:id="rId5"/>
    <p:sldMasterId id="2147483717" r:id="rId6"/>
    <p:sldMasterId id="2147483730" r:id="rId7"/>
  </p:sldMasterIdLst>
  <p:notesMasterIdLst>
    <p:notesMasterId r:id="rId42"/>
  </p:notesMasterIdLst>
  <p:sldIdLst>
    <p:sldId id="328" r:id="rId8"/>
    <p:sldId id="259" r:id="rId9"/>
    <p:sldId id="329" r:id="rId10"/>
    <p:sldId id="289" r:id="rId11"/>
    <p:sldId id="290" r:id="rId12"/>
    <p:sldId id="299" r:id="rId13"/>
    <p:sldId id="330" r:id="rId14"/>
    <p:sldId id="341" r:id="rId15"/>
    <p:sldId id="362" r:id="rId16"/>
    <p:sldId id="342" r:id="rId17"/>
    <p:sldId id="343" r:id="rId18"/>
    <p:sldId id="344" r:id="rId19"/>
    <p:sldId id="345" r:id="rId20"/>
    <p:sldId id="346" r:id="rId21"/>
    <p:sldId id="347" r:id="rId22"/>
    <p:sldId id="348" r:id="rId23"/>
    <p:sldId id="349" r:id="rId24"/>
    <p:sldId id="350" r:id="rId25"/>
    <p:sldId id="351" r:id="rId26"/>
    <p:sldId id="355" r:id="rId27"/>
    <p:sldId id="358" r:id="rId28"/>
    <p:sldId id="359" r:id="rId29"/>
    <p:sldId id="332" r:id="rId30"/>
    <p:sldId id="334" r:id="rId31"/>
    <p:sldId id="335" r:id="rId32"/>
    <p:sldId id="336" r:id="rId33"/>
    <p:sldId id="340" r:id="rId34"/>
    <p:sldId id="338" r:id="rId35"/>
    <p:sldId id="361" r:id="rId36"/>
    <p:sldId id="368" r:id="rId37"/>
    <p:sldId id="360" r:id="rId38"/>
    <p:sldId id="369" r:id="rId39"/>
    <p:sldId id="370" r:id="rId40"/>
    <p:sldId id="285" r:id="rId41"/>
  </p:sldIdLst>
  <p:sldSz cx="9144000" cy="5143500" type="screen16x9"/>
  <p:notesSz cx="6858000" cy="9144000"/>
  <p:embeddedFontLst>
    <p:embeddedFont>
      <p:font typeface="Calibri Light" panose="020F0302020204030204" pitchFamily="34" charset="0"/>
      <p:regular r:id="rId43"/>
      <p:italic r:id="rId44"/>
    </p:embeddedFont>
    <p:embeddedFont>
      <p:font typeface="Century Gothic" panose="020B0502020202020204" pitchFamily="34" charset="0"/>
      <p:regular r:id="rId45"/>
      <p:bold r:id="rId46"/>
      <p:italic r:id="rId47"/>
      <p:boldItalic r:id="rId48"/>
    </p:embeddedFont>
    <p:embeddedFont>
      <p:font typeface="Franklin Gothic Book" panose="020B0503020102020204" pitchFamily="34" charset="0"/>
      <p:regular r:id="rId49"/>
      <p:italic r:id="rId50"/>
    </p:embeddedFont>
    <p:embeddedFont>
      <p:font typeface="Verdana" panose="020B0604030504040204" pitchFamily="34" charset="0"/>
      <p:regular r:id="rId51"/>
      <p:bold r:id="rId52"/>
      <p:italic r:id="rId53"/>
      <p:boldItalic r:id="rId54"/>
    </p:embeddedFont>
    <p:embeddedFont>
      <p:font typeface="Poppins" panose="020B0604020202020204" charset="0"/>
      <p:bold r:id="rId55"/>
    </p:embeddedFont>
    <p:embeddedFont>
      <p:font typeface="Calibri" panose="020F0502020204030204" pitchFamily="34" charset="0"/>
      <p:regular r:id="rId56"/>
      <p:bold r:id="rId57"/>
      <p:italic r:id="rId58"/>
      <p:boldItalic r:id="rId59"/>
    </p:embeddedFont>
    <p:embeddedFont>
      <p:font typeface="Candara" panose="020E0502030303020204" pitchFamily="34" charset="0"/>
      <p:regular r:id="rId60"/>
      <p:bold r:id="rId61"/>
      <p:italic r:id="rId62"/>
      <p:boldItalic r:id="rId63"/>
    </p:embeddedFont>
    <p:embeddedFont>
      <p:font typeface="Arial Narrow" panose="020B0606020202030204" pitchFamily="34" charset="0"/>
      <p:regular r:id="rId64"/>
      <p:bold r:id="rId65"/>
      <p:italic r:id="rId66"/>
      <p:boldItalic r:id="rId67"/>
    </p:embeddedFont>
    <p:embeddedFont>
      <p:font typeface="Georgia" panose="02040502050405020303" pitchFamily="18" charset="0"/>
      <p:regular r:id="rId68"/>
      <p:bold r:id="rId69"/>
      <p:italic r:id="rId70"/>
      <p:boldItalic r:id="rId71"/>
    </p:embeddedFont>
    <p:embeddedFont>
      <p:font typeface="Franklin Gothic Medium" panose="020B0603020102020204" pitchFamily="34" charset="0"/>
      <p:regular r:id="rId72"/>
      <p:italic r:id="rId73"/>
    </p:embeddedFont>
    <p:embeddedFont>
      <p:font typeface="Gabriola" panose="04040605051002020D02" pitchFamily="82" charset="0"/>
      <p:regular r:id="rId74"/>
    </p:embeddedFont>
    <p:embeddedFont>
      <p:font typeface="Cambria" panose="02040503050406030204" pitchFamily="18" charset="0"/>
      <p:regular r:id="rId75"/>
      <p:bold r:id="rId76"/>
      <p:italic r:id="rId77"/>
      <p:boldItalic r:id="rId78"/>
    </p:embeddedFont>
    <p:embeddedFont>
      <p:font typeface="Helvetica" panose="020B0604020202020204" pitchFamily="34" charset="0"/>
      <p:regular r:id="rId79"/>
      <p:bold r:id="rId80"/>
      <p:italic r:id="rId81"/>
      <p:boldItalic r:id="rId82"/>
    </p:embeddedFont>
  </p:embeddedFontLst>
  <p:custDataLst>
    <p:tags r:id="rId8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23" userDrawn="1">
          <p15:clr>
            <a:srgbClr val="A4A3A4"/>
          </p15:clr>
        </p15:guide>
        <p15:guide id="2" pos="2939" userDrawn="1">
          <p15:clr>
            <a:srgbClr val="A4A3A4"/>
          </p15:clr>
        </p15:guide>
        <p15:guide id="3" pos="297" userDrawn="1">
          <p15:clr>
            <a:srgbClr val="A4A3A4"/>
          </p15:clr>
        </p15:guide>
        <p15:guide id="4" orient="horz" pos="754" userDrawn="1">
          <p15:clr>
            <a:srgbClr val="A4A3A4"/>
          </p15:clr>
        </p15:guide>
        <p15:guide id="5" pos="54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 id="2" name="Author" initials="A" lastIdx="0" clrIdx="1"/>
  <p:cmAuthor id="3" name="SP"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CFFE"/>
    <a:srgbClr val="E77BE6"/>
    <a:srgbClr val="57F6FF"/>
    <a:srgbClr val="FFD553"/>
    <a:srgbClr val="FFDC6F"/>
    <a:srgbClr val="3BD8FF"/>
    <a:srgbClr val="FF6F6F"/>
    <a:srgbClr val="5569BF"/>
    <a:srgbClr val="E3D531"/>
    <a:srgbClr val="F8C0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5"/>
    <p:restoredTop sz="94694"/>
  </p:normalViewPr>
  <p:slideViewPr>
    <p:cSldViewPr snapToGrid="0" showGuides="1">
      <p:cViewPr varScale="1">
        <p:scale>
          <a:sx n="99" d="100"/>
          <a:sy n="99" d="100"/>
        </p:scale>
        <p:origin x="184" y="56"/>
      </p:cViewPr>
      <p:guideLst>
        <p:guide orient="horz" pos="1723"/>
        <p:guide pos="2939"/>
        <p:guide pos="297"/>
        <p:guide orient="horz" pos="754"/>
        <p:guide pos="54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1" d="100"/>
          <a:sy n="91" d="100"/>
        </p:scale>
        <p:origin x="2720"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commentAuthors" Target="commentAuthor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1.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font" Target="fonts/font38.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tags" Target="tags/tag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font" Target="fonts/font39.fntdata"/><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Master" Target="slideMasters/slideMaster7.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font" Target="fonts/font3.fntdata"/><Relationship Id="rId66" Type="http://schemas.openxmlformats.org/officeDocument/2006/relationships/font" Target="fonts/font24.fntdata"/><Relationship Id="rId87" Type="http://schemas.openxmlformats.org/officeDocument/2006/relationships/theme" Target="theme/theme1.xml"/><Relationship Id="rId61" Type="http://schemas.openxmlformats.org/officeDocument/2006/relationships/font" Target="fonts/font19.fntdata"/><Relationship Id="rId82" Type="http://schemas.openxmlformats.org/officeDocument/2006/relationships/font" Target="fonts/font40.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5_5#1">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2">
  <dgm:title val=""/>
  <dgm:desc val=""/>
  <dgm:catLst>
    <dgm:cat type="accent5" pri="11500"/>
  </dgm:catLst>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F4C989-6120-4C00-9D62-4619A2FAD6AE}" type="doc">
      <dgm:prSet loTypeId="urn:microsoft.com/office/officeart/2008/layout/AlternatingPictureCircles#1" loCatId="picture" qsTypeId="urn:microsoft.com/office/officeart/2005/8/quickstyle/simple3#1" qsCatId="simple" csTypeId="urn:microsoft.com/office/officeart/2005/8/colors/accent5_5#1" csCatId="accent1" phldr="1"/>
      <dgm:spPr/>
      <dgm:t>
        <a:bodyPr/>
        <a:lstStyle/>
        <a:p>
          <a:endParaRPr lang="en-US"/>
        </a:p>
      </dgm:t>
    </dgm:pt>
    <dgm:pt modelId="{FDE9A08D-3A05-41F9-84D7-D2AA8F341D31}">
      <dgm:prSet phldrT="[Text]" phldr="0" custT="1"/>
      <dgm:spPr/>
      <dgm:t>
        <a:bodyPr vert="horz" wrap="square"/>
        <a:lstStyle/>
        <a:p>
          <a:pPr>
            <a:lnSpc>
              <a:spcPct val="100000"/>
            </a:lnSpc>
            <a:spcBef>
              <a:spcPct val="0"/>
            </a:spcBef>
            <a:spcAft>
              <a:spcPct val="35000"/>
            </a:spcAft>
          </a:pPr>
          <a:r>
            <a:rPr lang="en-IN" altLang="en-US" sz="2000"/>
            <a:t>01</a:t>
          </a:r>
        </a:p>
      </dgm:t>
    </dgm:pt>
    <dgm:pt modelId="{003E55DA-C1B5-4577-9CD5-425F9259813C}" type="parTrans" cxnId="{47542192-C285-4796-BA83-41A51538E7AF}">
      <dgm:prSet/>
      <dgm:spPr/>
      <dgm:t>
        <a:bodyPr/>
        <a:lstStyle/>
        <a:p>
          <a:endParaRPr lang="en-US"/>
        </a:p>
      </dgm:t>
    </dgm:pt>
    <dgm:pt modelId="{625ABF4F-26BD-4AA5-BAD9-F4DF4DD013A3}" type="sibTrans" cxnId="{47542192-C285-4796-BA83-41A51538E7AF}">
      <dgm:prSet/>
      <dgm:spPr/>
      <dgm:t>
        <a:bodyPr/>
        <a:lstStyle/>
        <a:p>
          <a:endParaRPr lang="en-US"/>
        </a:p>
      </dgm:t>
    </dgm:pt>
    <dgm:pt modelId="{CC3391BE-18DE-4A0F-9299-FD9D5DF621CD}">
      <dgm:prSet phldrT="[Text]" phldr="0" custT="1"/>
      <dgm:spPr/>
      <dgm:t>
        <a:bodyPr vert="horz" wrap="square"/>
        <a:lstStyle/>
        <a:p>
          <a:pPr>
            <a:lnSpc>
              <a:spcPct val="100000"/>
            </a:lnSpc>
            <a:spcBef>
              <a:spcPct val="0"/>
            </a:spcBef>
            <a:spcAft>
              <a:spcPct val="35000"/>
            </a:spcAft>
          </a:pPr>
          <a:r>
            <a:rPr lang="en-IN" altLang="en-US" sz="2000"/>
            <a:t>02</a:t>
          </a:r>
        </a:p>
      </dgm:t>
    </dgm:pt>
    <dgm:pt modelId="{BDEAE619-C7A3-4BD0-A8C5-C45C55F1480C}" type="parTrans" cxnId="{7AA430D8-29D8-4949-A44A-B69369501D32}">
      <dgm:prSet/>
      <dgm:spPr/>
      <dgm:t>
        <a:bodyPr/>
        <a:lstStyle/>
        <a:p>
          <a:endParaRPr lang="en-US"/>
        </a:p>
      </dgm:t>
    </dgm:pt>
    <dgm:pt modelId="{3C31AA52-5C25-4300-A589-E698AD0FCA84}" type="sibTrans" cxnId="{7AA430D8-29D8-4949-A44A-B69369501D32}">
      <dgm:prSet/>
      <dgm:spPr/>
      <dgm:t>
        <a:bodyPr/>
        <a:lstStyle/>
        <a:p>
          <a:endParaRPr lang="en-US"/>
        </a:p>
      </dgm:t>
    </dgm:pt>
    <dgm:pt modelId="{9A1E3CB2-C6D0-4675-B2E8-491B67C32502}">
      <dgm:prSet phldrT="[Text]" phldr="0" custT="1"/>
      <dgm:spPr/>
      <dgm:t>
        <a:bodyPr vert="horz" wrap="square"/>
        <a:lstStyle/>
        <a:p>
          <a:pPr>
            <a:lnSpc>
              <a:spcPct val="100000"/>
            </a:lnSpc>
            <a:spcBef>
              <a:spcPct val="0"/>
            </a:spcBef>
            <a:spcAft>
              <a:spcPct val="35000"/>
            </a:spcAft>
          </a:pPr>
          <a:r>
            <a:rPr lang="en-IN" altLang="en-US" sz="2000"/>
            <a:t>03</a:t>
          </a:r>
        </a:p>
      </dgm:t>
    </dgm:pt>
    <dgm:pt modelId="{008CC9B6-B991-4AF4-B4DE-2509DE8A7C43}" type="parTrans" cxnId="{DEDC6A9E-CFE4-4060-AE0E-3C0284BED6A3}">
      <dgm:prSet/>
      <dgm:spPr/>
      <dgm:t>
        <a:bodyPr/>
        <a:lstStyle/>
        <a:p>
          <a:endParaRPr lang="en-US"/>
        </a:p>
      </dgm:t>
    </dgm:pt>
    <dgm:pt modelId="{1CC29696-A751-4007-8337-1E735B1D2096}" type="sibTrans" cxnId="{DEDC6A9E-CFE4-4060-AE0E-3C0284BED6A3}">
      <dgm:prSet/>
      <dgm:spPr/>
      <dgm:t>
        <a:bodyPr/>
        <a:lstStyle/>
        <a:p>
          <a:endParaRPr lang="en-US"/>
        </a:p>
      </dgm:t>
    </dgm:pt>
    <dgm:pt modelId="{71713F5F-C0FE-4FCE-AF1B-6DE1645D99DD}">
      <dgm:prSet phldr="0" custT="1"/>
      <dgm:spPr/>
      <dgm:t>
        <a:bodyPr vert="horz" wrap="square"/>
        <a:lstStyle/>
        <a:p>
          <a:pPr>
            <a:lnSpc>
              <a:spcPct val="100000"/>
            </a:lnSpc>
            <a:spcBef>
              <a:spcPct val="0"/>
            </a:spcBef>
            <a:spcAft>
              <a:spcPct val="35000"/>
            </a:spcAft>
          </a:pPr>
          <a:r>
            <a:rPr lang="en-IN" sz="2000"/>
            <a:t>04</a:t>
          </a:r>
        </a:p>
      </dgm:t>
    </dgm:pt>
    <dgm:pt modelId="{FE40E3D5-9409-4201-98CA-E35ED51968A5}" type="parTrans" cxnId="{AD596D36-0880-4FB6-BCF4-BEBC36495F89}">
      <dgm:prSet/>
      <dgm:spPr/>
      <dgm:t>
        <a:bodyPr/>
        <a:lstStyle/>
        <a:p>
          <a:endParaRPr lang="en-US"/>
        </a:p>
      </dgm:t>
    </dgm:pt>
    <dgm:pt modelId="{09CF9DEF-E40C-4753-87F3-EDF33C465DCB}" type="sibTrans" cxnId="{AD596D36-0880-4FB6-BCF4-BEBC36495F89}">
      <dgm:prSet/>
      <dgm:spPr/>
      <dgm:t>
        <a:bodyPr/>
        <a:lstStyle/>
        <a:p>
          <a:endParaRPr lang="en-US"/>
        </a:p>
      </dgm:t>
    </dgm:pt>
    <dgm:pt modelId="{2F21A5C9-1221-4452-8AAE-942BA550C0CE}" type="pres">
      <dgm:prSet presAssocID="{B0F4C989-6120-4C00-9D62-4619A2FAD6AE}" presName="Name0" presStyleCnt="0">
        <dgm:presLayoutVars>
          <dgm:chMax/>
          <dgm:chPref/>
          <dgm:dir/>
        </dgm:presLayoutVars>
      </dgm:prSet>
      <dgm:spPr/>
      <dgm:t>
        <a:bodyPr/>
        <a:lstStyle/>
        <a:p>
          <a:endParaRPr lang="en-US"/>
        </a:p>
      </dgm:t>
    </dgm:pt>
    <dgm:pt modelId="{DD995CB3-33B7-4DE0-AF9B-9DE686D47E66}" type="pres">
      <dgm:prSet presAssocID="{FDE9A08D-3A05-41F9-84D7-D2AA8F341D31}" presName="composite" presStyleCnt="0"/>
      <dgm:spPr/>
    </dgm:pt>
    <dgm:pt modelId="{08257305-7023-41FE-90CD-154346169A6C}" type="pres">
      <dgm:prSet presAssocID="{FDE9A08D-3A05-41F9-84D7-D2AA8F341D31}" presName="Accent" presStyleLbl="alignNode1" presStyleIdx="0" presStyleCnt="7">
        <dgm:presLayoutVars>
          <dgm:chMax val="0"/>
          <dgm:chPref val="0"/>
        </dgm:presLayoutVars>
      </dgm:prSet>
      <dgm:spPr/>
    </dgm:pt>
    <dgm:pt modelId="{6E991539-33EC-46AB-ACC6-DE9C87F33DB5}" type="pres">
      <dgm:prSet presAssocID="{FDE9A08D-3A05-41F9-84D7-D2AA8F341D31}" presName="Image" presStyleLbl="bgImgPlace1" presStyleIdx="0" presStyleCnt="4" custLinFactNeighborX="-18563" custLinFactNeighborY="-1707">
        <dgm:presLayoutVars>
          <dgm:chMax val="0"/>
          <dgm:chPref val="0"/>
          <dgm:bulletEnabled val="1"/>
        </dgm:presLayoutVars>
      </dgm:prSet>
      <dgm:spPr>
        <a:blipFill>
          <a:blip xmlns:r="http://schemas.openxmlformats.org/officeDocument/2006/relationships" r:embed="rId1"/>
          <a:stretch>
            <a:fillRect/>
          </a:stretch>
        </a:blipFill>
      </dgm:spPr>
    </dgm:pt>
    <dgm:pt modelId="{AC6D43D6-08DD-4AC3-97EF-09D9DF81F2AA}" type="pres">
      <dgm:prSet presAssocID="{FDE9A08D-3A05-41F9-84D7-D2AA8F341D31}" presName="Parent" presStyleLbl="fgAccFollowNode1" presStyleIdx="0" presStyleCnt="4">
        <dgm:presLayoutVars>
          <dgm:chMax val="0"/>
          <dgm:chPref val="0"/>
          <dgm:bulletEnabled val="1"/>
        </dgm:presLayoutVars>
      </dgm:prSet>
      <dgm:spPr/>
      <dgm:t>
        <a:bodyPr/>
        <a:lstStyle/>
        <a:p>
          <a:endParaRPr lang="en-US"/>
        </a:p>
      </dgm:t>
    </dgm:pt>
    <dgm:pt modelId="{45610AD8-D149-4364-BCD2-97DACD780B2B}" type="pres">
      <dgm:prSet presAssocID="{FDE9A08D-3A05-41F9-84D7-D2AA8F341D31}" presName="Space" presStyleCnt="0">
        <dgm:presLayoutVars>
          <dgm:chMax val="0"/>
          <dgm:chPref val="0"/>
        </dgm:presLayoutVars>
      </dgm:prSet>
      <dgm:spPr/>
    </dgm:pt>
    <dgm:pt modelId="{B6719B16-5E75-4591-8D94-36A42BA90644}" type="pres">
      <dgm:prSet presAssocID="{625ABF4F-26BD-4AA5-BAD9-F4DF4DD013A3}" presName="ConnectorComposite" presStyleCnt="0"/>
      <dgm:spPr/>
    </dgm:pt>
    <dgm:pt modelId="{BC175D63-39BF-45CD-B480-D0EBD42102D4}" type="pres">
      <dgm:prSet presAssocID="{625ABF4F-26BD-4AA5-BAD9-F4DF4DD013A3}" presName="TopSpacing" presStyleCnt="0"/>
      <dgm:spPr/>
    </dgm:pt>
    <dgm:pt modelId="{213AA352-253C-479F-8F41-EBAB15A7C93C}" type="pres">
      <dgm:prSet presAssocID="{625ABF4F-26BD-4AA5-BAD9-F4DF4DD013A3}" presName="Connector" presStyleLbl="alignNode1" presStyleIdx="1" presStyleCnt="7"/>
      <dgm:spPr/>
    </dgm:pt>
    <dgm:pt modelId="{66417FA7-5110-44B7-A0F0-3DE2EF766864}" type="pres">
      <dgm:prSet presAssocID="{625ABF4F-26BD-4AA5-BAD9-F4DF4DD013A3}" presName="BottomSpacing" presStyleCnt="0"/>
      <dgm:spPr/>
    </dgm:pt>
    <dgm:pt modelId="{E925B68F-2CE4-461A-BC97-0D852F773D63}" type="pres">
      <dgm:prSet presAssocID="{CC3391BE-18DE-4A0F-9299-FD9D5DF621CD}" presName="composite" presStyleCnt="0"/>
      <dgm:spPr/>
    </dgm:pt>
    <dgm:pt modelId="{2367751C-F086-4799-BDD5-5DBB93C330D3}" type="pres">
      <dgm:prSet presAssocID="{CC3391BE-18DE-4A0F-9299-FD9D5DF621CD}" presName="Accent" presStyleLbl="alignNode1" presStyleIdx="2" presStyleCnt="7">
        <dgm:presLayoutVars>
          <dgm:chMax val="0"/>
          <dgm:chPref val="0"/>
        </dgm:presLayoutVars>
      </dgm:prSet>
      <dgm:spPr/>
    </dgm:pt>
    <dgm:pt modelId="{EEAE03F0-1862-453F-9AF6-155B5BEC3BE9}" type="pres">
      <dgm:prSet presAssocID="{CC3391BE-18DE-4A0F-9299-FD9D5DF621CD}" presName="Image" presStyleLbl="bgImgPlace1" presStyleIdx="1" presStyleCnt="4" custLinFactNeighborX="28988" custLinFactNeighborY="5411">
        <dgm:presLayoutVars>
          <dgm:chMax val="0"/>
          <dgm:chPref val="0"/>
          <dgm:bulletEnabled val="1"/>
        </dgm:presLayoutVars>
      </dgm:prSet>
      <dgm:spPr>
        <a:blipFill>
          <a:blip xmlns:r="http://schemas.openxmlformats.org/officeDocument/2006/relationships" r:embed="rId2"/>
          <a:stretch>
            <a:fillRect/>
          </a:stretch>
        </a:blipFill>
      </dgm:spPr>
    </dgm:pt>
    <dgm:pt modelId="{AE463748-F3E4-444E-8019-D3FB1373FCC0}" type="pres">
      <dgm:prSet presAssocID="{CC3391BE-18DE-4A0F-9299-FD9D5DF621CD}" presName="Parent" presStyleLbl="fgAccFollowNode1" presStyleIdx="1" presStyleCnt="4">
        <dgm:presLayoutVars>
          <dgm:chMax val="0"/>
          <dgm:chPref val="0"/>
          <dgm:bulletEnabled val="1"/>
        </dgm:presLayoutVars>
      </dgm:prSet>
      <dgm:spPr/>
      <dgm:t>
        <a:bodyPr/>
        <a:lstStyle/>
        <a:p>
          <a:endParaRPr lang="en-US"/>
        </a:p>
      </dgm:t>
    </dgm:pt>
    <dgm:pt modelId="{6AC638FA-3314-4AEE-B48F-6B4DB63B1D74}" type="pres">
      <dgm:prSet presAssocID="{CC3391BE-18DE-4A0F-9299-FD9D5DF621CD}" presName="Space" presStyleCnt="0">
        <dgm:presLayoutVars>
          <dgm:chMax val="0"/>
          <dgm:chPref val="0"/>
        </dgm:presLayoutVars>
      </dgm:prSet>
      <dgm:spPr/>
    </dgm:pt>
    <dgm:pt modelId="{CE1FBC1A-3268-4261-BA17-4A658BC9082E}" type="pres">
      <dgm:prSet presAssocID="{3C31AA52-5C25-4300-A589-E698AD0FCA84}" presName="ConnectorComposite" presStyleCnt="0"/>
      <dgm:spPr/>
    </dgm:pt>
    <dgm:pt modelId="{D726ABAD-EB55-4F9D-A0A7-C6D975A635FF}" type="pres">
      <dgm:prSet presAssocID="{3C31AA52-5C25-4300-A589-E698AD0FCA84}" presName="TopSpacing" presStyleCnt="0"/>
      <dgm:spPr/>
    </dgm:pt>
    <dgm:pt modelId="{EF669471-3156-4D0B-B899-E56DE88288FD}" type="pres">
      <dgm:prSet presAssocID="{3C31AA52-5C25-4300-A589-E698AD0FCA84}" presName="Connector" presStyleLbl="alignNode1" presStyleIdx="3" presStyleCnt="7"/>
      <dgm:spPr/>
    </dgm:pt>
    <dgm:pt modelId="{25A1F419-7048-4973-87E2-F328141894A6}" type="pres">
      <dgm:prSet presAssocID="{3C31AA52-5C25-4300-A589-E698AD0FCA84}" presName="BottomSpacing" presStyleCnt="0"/>
      <dgm:spPr/>
    </dgm:pt>
    <dgm:pt modelId="{07C9BF38-EA6C-45AD-9CB3-72510A53796D}" type="pres">
      <dgm:prSet presAssocID="{9A1E3CB2-C6D0-4675-B2E8-491B67C32502}" presName="composite" presStyleCnt="0"/>
      <dgm:spPr/>
    </dgm:pt>
    <dgm:pt modelId="{DEF7CA40-EBB6-4BF3-ADE1-2CDDC795F844}" type="pres">
      <dgm:prSet presAssocID="{9A1E3CB2-C6D0-4675-B2E8-491B67C32502}" presName="Accent" presStyleLbl="alignNode1" presStyleIdx="4" presStyleCnt="7">
        <dgm:presLayoutVars>
          <dgm:chMax val="0"/>
          <dgm:chPref val="0"/>
        </dgm:presLayoutVars>
      </dgm:prSet>
      <dgm:spPr/>
    </dgm:pt>
    <dgm:pt modelId="{F7E7C1EC-35B2-4BEC-8F18-A2F78301C5A2}" type="pres">
      <dgm:prSet presAssocID="{9A1E3CB2-C6D0-4675-B2E8-491B67C32502}" presName="Image" presStyleLbl="bgImgPlace1" presStyleIdx="2" presStyleCnt="4" custLinFactNeighborX="-27895" custLinFactNeighborY="1707">
        <dgm:presLayoutVars>
          <dgm:chMax val="0"/>
          <dgm:chPref val="0"/>
          <dgm:bulletEnabled val="1"/>
        </dgm:presLayoutVars>
      </dgm:prSet>
      <dgm:spPr>
        <a:blipFill>
          <a:blip xmlns:r="http://schemas.openxmlformats.org/officeDocument/2006/relationships" r:embed="rId3"/>
          <a:stretch>
            <a:fillRect/>
          </a:stretch>
        </a:blipFill>
      </dgm:spPr>
    </dgm:pt>
    <dgm:pt modelId="{CBC9E976-3CB8-407E-9005-09BD966D5F45}" type="pres">
      <dgm:prSet presAssocID="{9A1E3CB2-C6D0-4675-B2E8-491B67C32502}" presName="Parent" presStyleLbl="fgAccFollowNode1" presStyleIdx="2" presStyleCnt="4">
        <dgm:presLayoutVars>
          <dgm:chMax val="0"/>
          <dgm:chPref val="0"/>
          <dgm:bulletEnabled val="1"/>
        </dgm:presLayoutVars>
      </dgm:prSet>
      <dgm:spPr/>
      <dgm:t>
        <a:bodyPr/>
        <a:lstStyle/>
        <a:p>
          <a:endParaRPr lang="en-US"/>
        </a:p>
      </dgm:t>
    </dgm:pt>
    <dgm:pt modelId="{64285C83-924F-4768-8943-0D021BCCC5A2}" type="pres">
      <dgm:prSet presAssocID="{9A1E3CB2-C6D0-4675-B2E8-491B67C32502}" presName="Space" presStyleCnt="0">
        <dgm:presLayoutVars>
          <dgm:chMax val="0"/>
          <dgm:chPref val="0"/>
        </dgm:presLayoutVars>
      </dgm:prSet>
      <dgm:spPr/>
    </dgm:pt>
    <dgm:pt modelId="{91BE28E7-E9FA-42C7-AFFB-30AA6241D6ED}" type="pres">
      <dgm:prSet presAssocID="{1CC29696-A751-4007-8337-1E735B1D2096}" presName="ConnectorComposite" presStyleCnt="0"/>
      <dgm:spPr/>
    </dgm:pt>
    <dgm:pt modelId="{AA68A0DC-6D66-4551-8515-90D1DA8E1E23}" type="pres">
      <dgm:prSet presAssocID="{1CC29696-A751-4007-8337-1E735B1D2096}" presName="TopSpacing" presStyleCnt="0"/>
      <dgm:spPr/>
    </dgm:pt>
    <dgm:pt modelId="{B59C6DE7-9B89-4769-B281-F293010FDE5A}" type="pres">
      <dgm:prSet presAssocID="{1CC29696-A751-4007-8337-1E735B1D2096}" presName="Connector" presStyleLbl="alignNode1" presStyleIdx="5" presStyleCnt="7"/>
      <dgm:spPr/>
    </dgm:pt>
    <dgm:pt modelId="{E20A72F8-D5B6-4ECB-B7F2-09D2CA754B5A}" type="pres">
      <dgm:prSet presAssocID="{1CC29696-A751-4007-8337-1E735B1D2096}" presName="BottomSpacing" presStyleCnt="0"/>
      <dgm:spPr/>
    </dgm:pt>
    <dgm:pt modelId="{BAE94E25-691D-4160-B214-F251911B2695}" type="pres">
      <dgm:prSet presAssocID="{71713F5F-C0FE-4FCE-AF1B-6DE1645D99DD}" presName="composite" presStyleCnt="0"/>
      <dgm:spPr/>
    </dgm:pt>
    <dgm:pt modelId="{F8A10B78-A012-4FDD-AC56-012F019D2760}" type="pres">
      <dgm:prSet presAssocID="{71713F5F-C0FE-4FCE-AF1B-6DE1645D99DD}" presName="Accent" presStyleLbl="alignNode1" presStyleIdx="6" presStyleCnt="7">
        <dgm:presLayoutVars>
          <dgm:chMax val="0"/>
          <dgm:chPref val="0"/>
        </dgm:presLayoutVars>
      </dgm:prSet>
      <dgm:spPr/>
    </dgm:pt>
    <dgm:pt modelId="{E3A77A70-CB11-402B-8FFF-83633E606691}" type="pres">
      <dgm:prSet presAssocID="{71713F5F-C0FE-4FCE-AF1B-6DE1645D99DD}" presName="Image" presStyleLbl="bgImgPlace1" presStyleIdx="3" presStyleCnt="4" custLinFactNeighborX="16589" custLinFactNeighborY="4888">
        <dgm:presLayoutVars>
          <dgm:chMax val="0"/>
          <dgm:chPref val="0"/>
          <dgm:bulletEnabled val="1"/>
        </dgm:presLayoutVars>
      </dgm:prSet>
      <dgm:spPr>
        <a:blipFill>
          <a:blip xmlns:r="http://schemas.openxmlformats.org/officeDocument/2006/relationships" r:embed="rId4"/>
          <a:stretch>
            <a:fillRect/>
          </a:stretch>
        </a:blipFill>
      </dgm:spPr>
    </dgm:pt>
    <dgm:pt modelId="{9802ECBF-F4F4-407B-85E4-198600B7E492}" type="pres">
      <dgm:prSet presAssocID="{71713F5F-C0FE-4FCE-AF1B-6DE1645D99DD}" presName="Parent" presStyleLbl="fgAccFollowNode1" presStyleIdx="3" presStyleCnt="4">
        <dgm:presLayoutVars>
          <dgm:chMax val="0"/>
          <dgm:chPref val="0"/>
          <dgm:bulletEnabled val="1"/>
        </dgm:presLayoutVars>
      </dgm:prSet>
      <dgm:spPr/>
      <dgm:t>
        <a:bodyPr/>
        <a:lstStyle/>
        <a:p>
          <a:endParaRPr lang="en-US"/>
        </a:p>
      </dgm:t>
    </dgm:pt>
    <dgm:pt modelId="{000E252D-5C12-4F88-8BBD-9C56C7F5C5CD}" type="pres">
      <dgm:prSet presAssocID="{71713F5F-C0FE-4FCE-AF1B-6DE1645D99DD}" presName="Space" presStyleCnt="0">
        <dgm:presLayoutVars>
          <dgm:chMax val="0"/>
          <dgm:chPref val="0"/>
        </dgm:presLayoutVars>
      </dgm:prSet>
      <dgm:spPr/>
    </dgm:pt>
  </dgm:ptLst>
  <dgm:cxnLst>
    <dgm:cxn modelId="{E491E852-6663-4032-A674-B4D56B3F7DBC}" type="presOf" srcId="{CC3391BE-18DE-4A0F-9299-FD9D5DF621CD}" destId="{AE463748-F3E4-444E-8019-D3FB1373FCC0}" srcOrd="0" destOrd="0" presId="urn:microsoft.com/office/officeart/2008/layout/AlternatingPictureCircles#1"/>
    <dgm:cxn modelId="{DEDC6A9E-CFE4-4060-AE0E-3C0284BED6A3}" srcId="{B0F4C989-6120-4C00-9D62-4619A2FAD6AE}" destId="{9A1E3CB2-C6D0-4675-B2E8-491B67C32502}" srcOrd="2" destOrd="0" parTransId="{008CC9B6-B991-4AF4-B4DE-2509DE8A7C43}" sibTransId="{1CC29696-A751-4007-8337-1E735B1D2096}"/>
    <dgm:cxn modelId="{268A1026-DB08-4462-95D0-1A9DBA98725A}" type="presOf" srcId="{71713F5F-C0FE-4FCE-AF1B-6DE1645D99DD}" destId="{9802ECBF-F4F4-407B-85E4-198600B7E492}" srcOrd="0" destOrd="0" presId="urn:microsoft.com/office/officeart/2008/layout/AlternatingPictureCircles#1"/>
    <dgm:cxn modelId="{E5FE2E6A-0729-4BE2-B142-E2B04C778CE3}" type="presOf" srcId="{9A1E3CB2-C6D0-4675-B2E8-491B67C32502}" destId="{CBC9E976-3CB8-407E-9005-09BD966D5F45}" srcOrd="0" destOrd="0" presId="urn:microsoft.com/office/officeart/2008/layout/AlternatingPictureCircles#1"/>
    <dgm:cxn modelId="{BDAED402-112B-4906-AA3E-8FD44415C955}" type="presOf" srcId="{B0F4C989-6120-4C00-9D62-4619A2FAD6AE}" destId="{2F21A5C9-1221-4452-8AAE-942BA550C0CE}" srcOrd="0" destOrd="0" presId="urn:microsoft.com/office/officeart/2008/layout/AlternatingPictureCircles#1"/>
    <dgm:cxn modelId="{47542192-C285-4796-BA83-41A51538E7AF}" srcId="{B0F4C989-6120-4C00-9D62-4619A2FAD6AE}" destId="{FDE9A08D-3A05-41F9-84D7-D2AA8F341D31}" srcOrd="0" destOrd="0" parTransId="{003E55DA-C1B5-4577-9CD5-425F9259813C}" sibTransId="{625ABF4F-26BD-4AA5-BAD9-F4DF4DD013A3}"/>
    <dgm:cxn modelId="{7AA430D8-29D8-4949-A44A-B69369501D32}" srcId="{B0F4C989-6120-4C00-9D62-4619A2FAD6AE}" destId="{CC3391BE-18DE-4A0F-9299-FD9D5DF621CD}" srcOrd="1" destOrd="0" parTransId="{BDEAE619-C7A3-4BD0-A8C5-C45C55F1480C}" sibTransId="{3C31AA52-5C25-4300-A589-E698AD0FCA84}"/>
    <dgm:cxn modelId="{AD596D36-0880-4FB6-BCF4-BEBC36495F89}" srcId="{B0F4C989-6120-4C00-9D62-4619A2FAD6AE}" destId="{71713F5F-C0FE-4FCE-AF1B-6DE1645D99DD}" srcOrd="3" destOrd="0" parTransId="{FE40E3D5-9409-4201-98CA-E35ED51968A5}" sibTransId="{09CF9DEF-E40C-4753-87F3-EDF33C465DCB}"/>
    <dgm:cxn modelId="{C05BBF29-BED3-4850-9767-002EF58C6F32}" type="presOf" srcId="{FDE9A08D-3A05-41F9-84D7-D2AA8F341D31}" destId="{AC6D43D6-08DD-4AC3-97EF-09D9DF81F2AA}" srcOrd="0" destOrd="0" presId="urn:microsoft.com/office/officeart/2008/layout/AlternatingPictureCircles#1"/>
    <dgm:cxn modelId="{34FB5758-4B0F-43A1-ABB1-8458C29B6FE4}" type="presParOf" srcId="{2F21A5C9-1221-4452-8AAE-942BA550C0CE}" destId="{DD995CB3-33B7-4DE0-AF9B-9DE686D47E66}" srcOrd="0" destOrd="0" presId="urn:microsoft.com/office/officeart/2008/layout/AlternatingPictureCircles#1"/>
    <dgm:cxn modelId="{B25E4629-2D57-4A0E-9810-5D8DF4DE2912}" type="presParOf" srcId="{DD995CB3-33B7-4DE0-AF9B-9DE686D47E66}" destId="{08257305-7023-41FE-90CD-154346169A6C}" srcOrd="0" destOrd="0" presId="urn:microsoft.com/office/officeart/2008/layout/AlternatingPictureCircles#1"/>
    <dgm:cxn modelId="{A535A320-3241-4AFF-92F9-A41E1CBA6C78}" type="presParOf" srcId="{DD995CB3-33B7-4DE0-AF9B-9DE686D47E66}" destId="{6E991539-33EC-46AB-ACC6-DE9C87F33DB5}" srcOrd="1" destOrd="0" presId="urn:microsoft.com/office/officeart/2008/layout/AlternatingPictureCircles#1"/>
    <dgm:cxn modelId="{3DE41420-4D7A-4468-A8FE-CF3E35D84953}" type="presParOf" srcId="{DD995CB3-33B7-4DE0-AF9B-9DE686D47E66}" destId="{AC6D43D6-08DD-4AC3-97EF-09D9DF81F2AA}" srcOrd="2" destOrd="0" presId="urn:microsoft.com/office/officeart/2008/layout/AlternatingPictureCircles#1"/>
    <dgm:cxn modelId="{F70D6515-4463-4DE8-BC56-6E08DB86E3F5}" type="presParOf" srcId="{DD995CB3-33B7-4DE0-AF9B-9DE686D47E66}" destId="{45610AD8-D149-4364-BCD2-97DACD780B2B}" srcOrd="3" destOrd="0" presId="urn:microsoft.com/office/officeart/2008/layout/AlternatingPictureCircles#1"/>
    <dgm:cxn modelId="{B0B95319-F87F-4421-B8AD-561D7C15B1A5}" type="presParOf" srcId="{2F21A5C9-1221-4452-8AAE-942BA550C0CE}" destId="{B6719B16-5E75-4591-8D94-36A42BA90644}" srcOrd="1" destOrd="0" presId="urn:microsoft.com/office/officeart/2008/layout/AlternatingPictureCircles#1"/>
    <dgm:cxn modelId="{C08A8D2F-9E0A-447B-9813-C1A77C39A023}" type="presParOf" srcId="{B6719B16-5E75-4591-8D94-36A42BA90644}" destId="{BC175D63-39BF-45CD-B480-D0EBD42102D4}" srcOrd="0" destOrd="0" presId="urn:microsoft.com/office/officeart/2008/layout/AlternatingPictureCircles#1"/>
    <dgm:cxn modelId="{3684F3DE-C030-4F4C-A3A0-CEC9ED0D4A5B}" type="presParOf" srcId="{B6719B16-5E75-4591-8D94-36A42BA90644}" destId="{213AA352-253C-479F-8F41-EBAB15A7C93C}" srcOrd="1" destOrd="0" presId="urn:microsoft.com/office/officeart/2008/layout/AlternatingPictureCircles#1"/>
    <dgm:cxn modelId="{552FBC15-CE16-491F-B2AF-DA0B311D511B}" type="presParOf" srcId="{B6719B16-5E75-4591-8D94-36A42BA90644}" destId="{66417FA7-5110-44B7-A0F0-3DE2EF766864}" srcOrd="2" destOrd="0" presId="urn:microsoft.com/office/officeart/2008/layout/AlternatingPictureCircles#1"/>
    <dgm:cxn modelId="{E2A915E6-E462-44F0-954B-988397ABB0B2}" type="presParOf" srcId="{2F21A5C9-1221-4452-8AAE-942BA550C0CE}" destId="{E925B68F-2CE4-461A-BC97-0D852F773D63}" srcOrd="2" destOrd="0" presId="urn:microsoft.com/office/officeart/2008/layout/AlternatingPictureCircles#1"/>
    <dgm:cxn modelId="{5F5A7BB5-A662-4640-961A-FCF0C94BEB49}" type="presParOf" srcId="{E925B68F-2CE4-461A-BC97-0D852F773D63}" destId="{2367751C-F086-4799-BDD5-5DBB93C330D3}" srcOrd="0" destOrd="0" presId="urn:microsoft.com/office/officeart/2008/layout/AlternatingPictureCircles#1"/>
    <dgm:cxn modelId="{0DC85581-E7C6-41FA-959A-DFF91D333711}" type="presParOf" srcId="{E925B68F-2CE4-461A-BC97-0D852F773D63}" destId="{EEAE03F0-1862-453F-9AF6-155B5BEC3BE9}" srcOrd="1" destOrd="0" presId="urn:microsoft.com/office/officeart/2008/layout/AlternatingPictureCircles#1"/>
    <dgm:cxn modelId="{36AA9C5D-9398-4D14-9434-924E8356D55C}" type="presParOf" srcId="{E925B68F-2CE4-461A-BC97-0D852F773D63}" destId="{AE463748-F3E4-444E-8019-D3FB1373FCC0}" srcOrd="2" destOrd="0" presId="urn:microsoft.com/office/officeart/2008/layout/AlternatingPictureCircles#1"/>
    <dgm:cxn modelId="{EDD5153E-456B-4450-AA0C-1B051EC935CE}" type="presParOf" srcId="{E925B68F-2CE4-461A-BC97-0D852F773D63}" destId="{6AC638FA-3314-4AEE-B48F-6B4DB63B1D74}" srcOrd="3" destOrd="0" presId="urn:microsoft.com/office/officeart/2008/layout/AlternatingPictureCircles#1"/>
    <dgm:cxn modelId="{10D5F012-1E3A-4CAC-A590-284E5E6AD9D4}" type="presParOf" srcId="{2F21A5C9-1221-4452-8AAE-942BA550C0CE}" destId="{CE1FBC1A-3268-4261-BA17-4A658BC9082E}" srcOrd="3" destOrd="0" presId="urn:microsoft.com/office/officeart/2008/layout/AlternatingPictureCircles#1"/>
    <dgm:cxn modelId="{F2AFDE02-A35F-4600-B363-F94D94EBBFCA}" type="presParOf" srcId="{CE1FBC1A-3268-4261-BA17-4A658BC9082E}" destId="{D726ABAD-EB55-4F9D-A0A7-C6D975A635FF}" srcOrd="0" destOrd="0" presId="urn:microsoft.com/office/officeart/2008/layout/AlternatingPictureCircles#1"/>
    <dgm:cxn modelId="{D418B3BB-58F2-4D39-BB00-5D33AF5D165B}" type="presParOf" srcId="{CE1FBC1A-3268-4261-BA17-4A658BC9082E}" destId="{EF669471-3156-4D0B-B899-E56DE88288FD}" srcOrd="1" destOrd="0" presId="urn:microsoft.com/office/officeart/2008/layout/AlternatingPictureCircles#1"/>
    <dgm:cxn modelId="{54830038-B700-4FE1-BBCC-0348E4FBD20E}" type="presParOf" srcId="{CE1FBC1A-3268-4261-BA17-4A658BC9082E}" destId="{25A1F419-7048-4973-87E2-F328141894A6}" srcOrd="2" destOrd="0" presId="urn:microsoft.com/office/officeart/2008/layout/AlternatingPictureCircles#1"/>
    <dgm:cxn modelId="{4CC6DC87-A3B8-49C1-A3D7-B2ADA9C38062}" type="presParOf" srcId="{2F21A5C9-1221-4452-8AAE-942BA550C0CE}" destId="{07C9BF38-EA6C-45AD-9CB3-72510A53796D}" srcOrd="4" destOrd="0" presId="urn:microsoft.com/office/officeart/2008/layout/AlternatingPictureCircles#1"/>
    <dgm:cxn modelId="{1FC2E4DF-855A-4BAA-9119-EE496A54A6CF}" type="presParOf" srcId="{07C9BF38-EA6C-45AD-9CB3-72510A53796D}" destId="{DEF7CA40-EBB6-4BF3-ADE1-2CDDC795F844}" srcOrd="0" destOrd="0" presId="urn:microsoft.com/office/officeart/2008/layout/AlternatingPictureCircles#1"/>
    <dgm:cxn modelId="{546977F1-1F4D-4996-BAD1-36FD0F358E3B}" type="presParOf" srcId="{07C9BF38-EA6C-45AD-9CB3-72510A53796D}" destId="{F7E7C1EC-35B2-4BEC-8F18-A2F78301C5A2}" srcOrd="1" destOrd="0" presId="urn:microsoft.com/office/officeart/2008/layout/AlternatingPictureCircles#1"/>
    <dgm:cxn modelId="{AE6C1653-B89F-4A95-9677-6914D775FC3D}" type="presParOf" srcId="{07C9BF38-EA6C-45AD-9CB3-72510A53796D}" destId="{CBC9E976-3CB8-407E-9005-09BD966D5F45}" srcOrd="2" destOrd="0" presId="urn:microsoft.com/office/officeart/2008/layout/AlternatingPictureCircles#1"/>
    <dgm:cxn modelId="{5427197D-8310-41E7-B251-6528ED32412E}" type="presParOf" srcId="{07C9BF38-EA6C-45AD-9CB3-72510A53796D}" destId="{64285C83-924F-4768-8943-0D021BCCC5A2}" srcOrd="3" destOrd="0" presId="urn:microsoft.com/office/officeart/2008/layout/AlternatingPictureCircles#1"/>
    <dgm:cxn modelId="{89E90BE8-4D86-4E62-A104-625BB3D7B19A}" type="presParOf" srcId="{2F21A5C9-1221-4452-8AAE-942BA550C0CE}" destId="{91BE28E7-E9FA-42C7-AFFB-30AA6241D6ED}" srcOrd="5" destOrd="0" presId="urn:microsoft.com/office/officeart/2008/layout/AlternatingPictureCircles#1"/>
    <dgm:cxn modelId="{44350A36-160F-4D26-AD34-AD3FC4BFB4B9}" type="presParOf" srcId="{91BE28E7-E9FA-42C7-AFFB-30AA6241D6ED}" destId="{AA68A0DC-6D66-4551-8515-90D1DA8E1E23}" srcOrd="0" destOrd="0" presId="urn:microsoft.com/office/officeart/2008/layout/AlternatingPictureCircles#1"/>
    <dgm:cxn modelId="{97A2932A-F5A6-4175-AE93-875D44FA5286}" type="presParOf" srcId="{91BE28E7-E9FA-42C7-AFFB-30AA6241D6ED}" destId="{B59C6DE7-9B89-4769-B281-F293010FDE5A}" srcOrd="1" destOrd="0" presId="urn:microsoft.com/office/officeart/2008/layout/AlternatingPictureCircles#1"/>
    <dgm:cxn modelId="{57E419DE-B4DD-4EFD-ACF6-485799203C53}" type="presParOf" srcId="{91BE28E7-E9FA-42C7-AFFB-30AA6241D6ED}" destId="{E20A72F8-D5B6-4ECB-B7F2-09D2CA754B5A}" srcOrd="2" destOrd="0" presId="urn:microsoft.com/office/officeart/2008/layout/AlternatingPictureCircles#1"/>
    <dgm:cxn modelId="{D215E439-1690-45C5-9E17-6921A455551C}" type="presParOf" srcId="{2F21A5C9-1221-4452-8AAE-942BA550C0CE}" destId="{BAE94E25-691D-4160-B214-F251911B2695}" srcOrd="6" destOrd="0" presId="urn:microsoft.com/office/officeart/2008/layout/AlternatingPictureCircles#1"/>
    <dgm:cxn modelId="{53C040A2-9FD5-406D-8764-43603D9FAAC7}" type="presParOf" srcId="{BAE94E25-691D-4160-B214-F251911B2695}" destId="{F8A10B78-A012-4FDD-AC56-012F019D2760}" srcOrd="0" destOrd="0" presId="urn:microsoft.com/office/officeart/2008/layout/AlternatingPictureCircles#1"/>
    <dgm:cxn modelId="{8EA173AA-F2DE-46B2-9677-C9BACDB99D26}" type="presParOf" srcId="{BAE94E25-691D-4160-B214-F251911B2695}" destId="{E3A77A70-CB11-402B-8FFF-83633E606691}" srcOrd="1" destOrd="0" presId="urn:microsoft.com/office/officeart/2008/layout/AlternatingPictureCircles#1"/>
    <dgm:cxn modelId="{BB894C98-32E3-4A6E-86DE-AD34633724CB}" type="presParOf" srcId="{BAE94E25-691D-4160-B214-F251911B2695}" destId="{9802ECBF-F4F4-407B-85E4-198600B7E492}" srcOrd="2" destOrd="0" presId="urn:microsoft.com/office/officeart/2008/layout/AlternatingPictureCircles#1"/>
    <dgm:cxn modelId="{B00AABE9-42F7-4057-90B3-D79A1869CBA8}" type="presParOf" srcId="{BAE94E25-691D-4160-B214-F251911B2695}" destId="{000E252D-5C12-4F88-8BBD-9C56C7F5C5CD}" srcOrd="3" destOrd="0" presId="urn:microsoft.com/office/officeart/2008/layout/AlternatingPictureCircle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4C989-6120-4C00-9D62-4619A2FAD6AE}" type="doc">
      <dgm:prSet loTypeId="urn:microsoft.com/office/officeart/2008/layout/AlternatingPictureCircles#2" loCatId="picture" qsTypeId="urn:microsoft.com/office/officeart/2005/8/quickstyle/simple3#2" qsCatId="simple" csTypeId="urn:microsoft.com/office/officeart/2005/8/colors/accent5_5#2" csCatId="accent1" phldr="1"/>
      <dgm:spPr/>
      <dgm:t>
        <a:bodyPr/>
        <a:lstStyle/>
        <a:p>
          <a:endParaRPr lang="en-US"/>
        </a:p>
      </dgm:t>
    </dgm:pt>
    <dgm:pt modelId="{FDE9A08D-3A05-41F9-84D7-D2AA8F341D31}">
      <dgm:prSet phldrT="[Text]" phldr="0" custT="1"/>
      <dgm:spPr/>
      <dgm:t>
        <a:bodyPr vert="horz" wrap="square"/>
        <a:lstStyle/>
        <a:p>
          <a:pPr>
            <a:lnSpc>
              <a:spcPct val="100000"/>
            </a:lnSpc>
            <a:spcBef>
              <a:spcPct val="0"/>
            </a:spcBef>
            <a:spcAft>
              <a:spcPct val="35000"/>
            </a:spcAft>
          </a:pPr>
          <a:r>
            <a:rPr lang="en-IN" altLang="en-US" sz="2000"/>
            <a:t>05</a:t>
          </a:r>
        </a:p>
      </dgm:t>
    </dgm:pt>
    <dgm:pt modelId="{003E55DA-C1B5-4577-9CD5-425F9259813C}" type="parTrans" cxnId="{6FFAC9DA-6752-4F21-82E9-5DFA6AB62E53}">
      <dgm:prSet/>
      <dgm:spPr/>
      <dgm:t>
        <a:bodyPr/>
        <a:lstStyle/>
        <a:p>
          <a:endParaRPr lang="en-US"/>
        </a:p>
      </dgm:t>
    </dgm:pt>
    <dgm:pt modelId="{625ABF4F-26BD-4AA5-BAD9-F4DF4DD013A3}" type="sibTrans" cxnId="{6FFAC9DA-6752-4F21-82E9-5DFA6AB62E53}">
      <dgm:prSet/>
      <dgm:spPr/>
      <dgm:t>
        <a:bodyPr/>
        <a:lstStyle/>
        <a:p>
          <a:endParaRPr lang="en-US"/>
        </a:p>
      </dgm:t>
    </dgm:pt>
    <dgm:pt modelId="{CC3391BE-18DE-4A0F-9299-FD9D5DF621CD}">
      <dgm:prSet phldrT="[Text]" phldr="0" custT="1"/>
      <dgm:spPr/>
      <dgm:t>
        <a:bodyPr vert="horz" wrap="square"/>
        <a:lstStyle/>
        <a:p>
          <a:pPr>
            <a:lnSpc>
              <a:spcPct val="100000"/>
            </a:lnSpc>
            <a:spcBef>
              <a:spcPct val="0"/>
            </a:spcBef>
            <a:spcAft>
              <a:spcPct val="35000"/>
            </a:spcAft>
          </a:pPr>
          <a:r>
            <a:rPr lang="en-IN" altLang="en-US" sz="2000"/>
            <a:t>06</a:t>
          </a:r>
        </a:p>
      </dgm:t>
    </dgm:pt>
    <dgm:pt modelId="{BDEAE619-C7A3-4BD0-A8C5-C45C55F1480C}" type="parTrans" cxnId="{64C4AC16-5940-4A4C-BC9A-014F9D1DC1A0}">
      <dgm:prSet/>
      <dgm:spPr/>
      <dgm:t>
        <a:bodyPr/>
        <a:lstStyle/>
        <a:p>
          <a:endParaRPr lang="en-US"/>
        </a:p>
      </dgm:t>
    </dgm:pt>
    <dgm:pt modelId="{3C31AA52-5C25-4300-A589-E698AD0FCA84}" type="sibTrans" cxnId="{64C4AC16-5940-4A4C-BC9A-014F9D1DC1A0}">
      <dgm:prSet/>
      <dgm:spPr/>
      <dgm:t>
        <a:bodyPr/>
        <a:lstStyle/>
        <a:p>
          <a:endParaRPr lang="en-US"/>
        </a:p>
      </dgm:t>
    </dgm:pt>
    <dgm:pt modelId="{9A1E3CB2-C6D0-4675-B2E8-491B67C32502}">
      <dgm:prSet phldrT="[Text]" phldr="0" custT="1"/>
      <dgm:spPr/>
      <dgm:t>
        <a:bodyPr vert="horz" wrap="square"/>
        <a:lstStyle/>
        <a:p>
          <a:pPr>
            <a:lnSpc>
              <a:spcPct val="100000"/>
            </a:lnSpc>
            <a:spcBef>
              <a:spcPct val="0"/>
            </a:spcBef>
            <a:spcAft>
              <a:spcPct val="35000"/>
            </a:spcAft>
          </a:pPr>
          <a:r>
            <a:rPr lang="en-IN" altLang="en-US" sz="2000"/>
            <a:t>07</a:t>
          </a:r>
        </a:p>
      </dgm:t>
    </dgm:pt>
    <dgm:pt modelId="{008CC9B6-B991-4AF4-B4DE-2509DE8A7C43}" type="parTrans" cxnId="{31DA4986-BBC0-4D41-A5CD-77E072BD87E8}">
      <dgm:prSet/>
      <dgm:spPr/>
      <dgm:t>
        <a:bodyPr/>
        <a:lstStyle/>
        <a:p>
          <a:endParaRPr lang="en-US"/>
        </a:p>
      </dgm:t>
    </dgm:pt>
    <dgm:pt modelId="{1CC29696-A751-4007-8337-1E735B1D2096}" type="sibTrans" cxnId="{31DA4986-BBC0-4D41-A5CD-77E072BD87E8}">
      <dgm:prSet/>
      <dgm:spPr/>
      <dgm:t>
        <a:bodyPr/>
        <a:lstStyle/>
        <a:p>
          <a:endParaRPr lang="en-US"/>
        </a:p>
      </dgm:t>
    </dgm:pt>
    <dgm:pt modelId="{71713F5F-C0FE-4FCE-AF1B-6DE1645D99DD}">
      <dgm:prSet phldr="0" custT="1"/>
      <dgm:spPr/>
      <dgm:t>
        <a:bodyPr vert="horz" wrap="square"/>
        <a:lstStyle/>
        <a:p>
          <a:pPr>
            <a:lnSpc>
              <a:spcPct val="100000"/>
            </a:lnSpc>
            <a:spcBef>
              <a:spcPct val="0"/>
            </a:spcBef>
            <a:spcAft>
              <a:spcPct val="35000"/>
            </a:spcAft>
          </a:pPr>
          <a:r>
            <a:rPr lang="en-IN" sz="2000"/>
            <a:t>08</a:t>
          </a:r>
        </a:p>
      </dgm:t>
    </dgm:pt>
    <dgm:pt modelId="{FE40E3D5-9409-4201-98CA-E35ED51968A5}" type="parTrans" cxnId="{FF5195FA-0CDB-4CF9-B1B9-12864A2BAE83}">
      <dgm:prSet/>
      <dgm:spPr/>
      <dgm:t>
        <a:bodyPr/>
        <a:lstStyle/>
        <a:p>
          <a:endParaRPr lang="en-US"/>
        </a:p>
      </dgm:t>
    </dgm:pt>
    <dgm:pt modelId="{09CF9DEF-E40C-4753-87F3-EDF33C465DCB}" type="sibTrans" cxnId="{FF5195FA-0CDB-4CF9-B1B9-12864A2BAE83}">
      <dgm:prSet/>
      <dgm:spPr/>
      <dgm:t>
        <a:bodyPr/>
        <a:lstStyle/>
        <a:p>
          <a:endParaRPr lang="en-US"/>
        </a:p>
      </dgm:t>
    </dgm:pt>
    <dgm:pt modelId="{2F21A5C9-1221-4452-8AAE-942BA550C0CE}" type="pres">
      <dgm:prSet presAssocID="{B0F4C989-6120-4C00-9D62-4619A2FAD6AE}" presName="Name0" presStyleCnt="0">
        <dgm:presLayoutVars>
          <dgm:chMax/>
          <dgm:chPref/>
          <dgm:dir/>
        </dgm:presLayoutVars>
      </dgm:prSet>
      <dgm:spPr/>
      <dgm:t>
        <a:bodyPr/>
        <a:lstStyle/>
        <a:p>
          <a:endParaRPr lang="en-US"/>
        </a:p>
      </dgm:t>
    </dgm:pt>
    <dgm:pt modelId="{DD995CB3-33B7-4DE0-AF9B-9DE686D47E66}" type="pres">
      <dgm:prSet presAssocID="{FDE9A08D-3A05-41F9-84D7-D2AA8F341D31}" presName="composite" presStyleCnt="0"/>
      <dgm:spPr/>
    </dgm:pt>
    <dgm:pt modelId="{08257305-7023-41FE-90CD-154346169A6C}" type="pres">
      <dgm:prSet presAssocID="{FDE9A08D-3A05-41F9-84D7-D2AA8F341D31}" presName="Accent" presStyleLbl="alignNode1" presStyleIdx="0" presStyleCnt="7">
        <dgm:presLayoutVars>
          <dgm:chMax val="0"/>
          <dgm:chPref val="0"/>
        </dgm:presLayoutVars>
      </dgm:prSet>
      <dgm:spPr/>
    </dgm:pt>
    <dgm:pt modelId="{6E991539-33EC-46AB-ACC6-DE9C87F33DB5}" type="pres">
      <dgm:prSet presAssocID="{FDE9A08D-3A05-41F9-84D7-D2AA8F341D31}" presName="Image" presStyleLbl="bgImgPlace1" presStyleIdx="0" presStyleCnt="4" custLinFactNeighborX="-19578" custLinFactNeighborY="-651">
        <dgm:presLayoutVars>
          <dgm:chMax val="0"/>
          <dgm:chPref val="0"/>
          <dgm:bulletEnabled val="1"/>
        </dgm:presLayoutVars>
      </dgm:prSet>
      <dgm:spPr>
        <a:blipFill>
          <a:blip xmlns:r="http://schemas.openxmlformats.org/officeDocument/2006/relationships" r:embed="rId1"/>
          <a:stretch>
            <a:fillRect/>
          </a:stretch>
        </a:blipFill>
      </dgm:spPr>
    </dgm:pt>
    <dgm:pt modelId="{AC6D43D6-08DD-4AC3-97EF-09D9DF81F2AA}" type="pres">
      <dgm:prSet presAssocID="{FDE9A08D-3A05-41F9-84D7-D2AA8F341D31}" presName="Parent" presStyleLbl="fgAccFollowNode1" presStyleIdx="0" presStyleCnt="4">
        <dgm:presLayoutVars>
          <dgm:chMax val="0"/>
          <dgm:chPref val="0"/>
          <dgm:bulletEnabled val="1"/>
        </dgm:presLayoutVars>
      </dgm:prSet>
      <dgm:spPr/>
      <dgm:t>
        <a:bodyPr/>
        <a:lstStyle/>
        <a:p>
          <a:endParaRPr lang="en-US"/>
        </a:p>
      </dgm:t>
    </dgm:pt>
    <dgm:pt modelId="{45610AD8-D149-4364-BCD2-97DACD780B2B}" type="pres">
      <dgm:prSet presAssocID="{FDE9A08D-3A05-41F9-84D7-D2AA8F341D31}" presName="Space" presStyleCnt="0">
        <dgm:presLayoutVars>
          <dgm:chMax val="0"/>
          <dgm:chPref val="0"/>
        </dgm:presLayoutVars>
      </dgm:prSet>
      <dgm:spPr/>
    </dgm:pt>
    <dgm:pt modelId="{B6719B16-5E75-4591-8D94-36A42BA90644}" type="pres">
      <dgm:prSet presAssocID="{625ABF4F-26BD-4AA5-BAD9-F4DF4DD013A3}" presName="ConnectorComposite" presStyleCnt="0"/>
      <dgm:spPr/>
    </dgm:pt>
    <dgm:pt modelId="{BC175D63-39BF-45CD-B480-D0EBD42102D4}" type="pres">
      <dgm:prSet presAssocID="{625ABF4F-26BD-4AA5-BAD9-F4DF4DD013A3}" presName="TopSpacing" presStyleCnt="0"/>
      <dgm:spPr/>
    </dgm:pt>
    <dgm:pt modelId="{213AA352-253C-479F-8F41-EBAB15A7C93C}" type="pres">
      <dgm:prSet presAssocID="{625ABF4F-26BD-4AA5-BAD9-F4DF4DD013A3}" presName="Connector" presStyleLbl="alignNode1" presStyleIdx="1" presStyleCnt="7"/>
      <dgm:spPr/>
    </dgm:pt>
    <dgm:pt modelId="{66417FA7-5110-44B7-A0F0-3DE2EF766864}" type="pres">
      <dgm:prSet presAssocID="{625ABF4F-26BD-4AA5-BAD9-F4DF4DD013A3}" presName="BottomSpacing" presStyleCnt="0"/>
      <dgm:spPr/>
    </dgm:pt>
    <dgm:pt modelId="{E925B68F-2CE4-461A-BC97-0D852F773D63}" type="pres">
      <dgm:prSet presAssocID="{CC3391BE-18DE-4A0F-9299-FD9D5DF621CD}" presName="composite" presStyleCnt="0"/>
      <dgm:spPr/>
    </dgm:pt>
    <dgm:pt modelId="{2367751C-F086-4799-BDD5-5DBB93C330D3}" type="pres">
      <dgm:prSet presAssocID="{CC3391BE-18DE-4A0F-9299-FD9D5DF621CD}" presName="Accent" presStyleLbl="alignNode1" presStyleIdx="2" presStyleCnt="7">
        <dgm:presLayoutVars>
          <dgm:chMax val="0"/>
          <dgm:chPref val="0"/>
        </dgm:presLayoutVars>
      </dgm:prSet>
      <dgm:spPr/>
    </dgm:pt>
    <dgm:pt modelId="{EEAE03F0-1862-453F-9AF6-155B5BEC3BE9}" type="pres">
      <dgm:prSet presAssocID="{CC3391BE-18DE-4A0F-9299-FD9D5DF621CD}" presName="Image" presStyleLbl="bgImgPlace1" presStyleIdx="1" presStyleCnt="4" custLinFactNeighborX="25142" custLinFactNeighborY="922">
        <dgm:presLayoutVars>
          <dgm:chMax val="0"/>
          <dgm:chPref val="0"/>
          <dgm:bulletEnabled val="1"/>
        </dgm:presLayoutVars>
      </dgm:prSet>
      <dgm:spPr>
        <a:blipFill>
          <a:blip xmlns:r="http://schemas.openxmlformats.org/officeDocument/2006/relationships" r:embed="rId2"/>
          <a:stretch>
            <a:fillRect/>
          </a:stretch>
        </a:blipFill>
      </dgm:spPr>
    </dgm:pt>
    <dgm:pt modelId="{AE463748-F3E4-444E-8019-D3FB1373FCC0}" type="pres">
      <dgm:prSet presAssocID="{CC3391BE-18DE-4A0F-9299-FD9D5DF621CD}" presName="Parent" presStyleLbl="fgAccFollowNode1" presStyleIdx="1" presStyleCnt="4">
        <dgm:presLayoutVars>
          <dgm:chMax val="0"/>
          <dgm:chPref val="0"/>
          <dgm:bulletEnabled val="1"/>
        </dgm:presLayoutVars>
      </dgm:prSet>
      <dgm:spPr/>
      <dgm:t>
        <a:bodyPr/>
        <a:lstStyle/>
        <a:p>
          <a:endParaRPr lang="en-US"/>
        </a:p>
      </dgm:t>
    </dgm:pt>
    <dgm:pt modelId="{6AC638FA-3314-4AEE-B48F-6B4DB63B1D74}" type="pres">
      <dgm:prSet presAssocID="{CC3391BE-18DE-4A0F-9299-FD9D5DF621CD}" presName="Space" presStyleCnt="0">
        <dgm:presLayoutVars>
          <dgm:chMax val="0"/>
          <dgm:chPref val="0"/>
        </dgm:presLayoutVars>
      </dgm:prSet>
      <dgm:spPr/>
    </dgm:pt>
    <dgm:pt modelId="{CE1FBC1A-3268-4261-BA17-4A658BC9082E}" type="pres">
      <dgm:prSet presAssocID="{3C31AA52-5C25-4300-A589-E698AD0FCA84}" presName="ConnectorComposite" presStyleCnt="0"/>
      <dgm:spPr/>
    </dgm:pt>
    <dgm:pt modelId="{D726ABAD-EB55-4F9D-A0A7-C6D975A635FF}" type="pres">
      <dgm:prSet presAssocID="{3C31AA52-5C25-4300-A589-E698AD0FCA84}" presName="TopSpacing" presStyleCnt="0"/>
      <dgm:spPr/>
    </dgm:pt>
    <dgm:pt modelId="{EF669471-3156-4D0B-B899-E56DE88288FD}" type="pres">
      <dgm:prSet presAssocID="{3C31AA52-5C25-4300-A589-E698AD0FCA84}" presName="Connector" presStyleLbl="alignNode1" presStyleIdx="3" presStyleCnt="7"/>
      <dgm:spPr/>
    </dgm:pt>
    <dgm:pt modelId="{25A1F419-7048-4973-87E2-F328141894A6}" type="pres">
      <dgm:prSet presAssocID="{3C31AA52-5C25-4300-A589-E698AD0FCA84}" presName="BottomSpacing" presStyleCnt="0"/>
      <dgm:spPr/>
    </dgm:pt>
    <dgm:pt modelId="{07C9BF38-EA6C-45AD-9CB3-72510A53796D}" type="pres">
      <dgm:prSet presAssocID="{9A1E3CB2-C6D0-4675-B2E8-491B67C32502}" presName="composite" presStyleCnt="0"/>
      <dgm:spPr/>
    </dgm:pt>
    <dgm:pt modelId="{DEF7CA40-EBB6-4BF3-ADE1-2CDDC795F844}" type="pres">
      <dgm:prSet presAssocID="{9A1E3CB2-C6D0-4675-B2E8-491B67C32502}" presName="Accent" presStyleLbl="alignNode1" presStyleIdx="4" presStyleCnt="7">
        <dgm:presLayoutVars>
          <dgm:chMax val="0"/>
          <dgm:chPref val="0"/>
        </dgm:presLayoutVars>
      </dgm:prSet>
      <dgm:spPr/>
    </dgm:pt>
    <dgm:pt modelId="{F7E7C1EC-35B2-4BEC-8F18-A2F78301C5A2}" type="pres">
      <dgm:prSet presAssocID="{9A1E3CB2-C6D0-4675-B2E8-491B67C32502}" presName="Image" presStyleLbl="bgImgPlace1" presStyleIdx="2" presStyleCnt="4" custLinFactNeighborX="-18354" custLinFactNeighborY="939">
        <dgm:presLayoutVars>
          <dgm:chMax val="0"/>
          <dgm:chPref val="0"/>
          <dgm:bulletEnabled val="1"/>
        </dgm:presLayoutVars>
      </dgm:prSet>
      <dgm:spPr/>
    </dgm:pt>
    <dgm:pt modelId="{CBC9E976-3CB8-407E-9005-09BD966D5F45}" type="pres">
      <dgm:prSet presAssocID="{9A1E3CB2-C6D0-4675-B2E8-491B67C32502}" presName="Parent" presStyleLbl="fgAccFollowNode1" presStyleIdx="2" presStyleCnt="4">
        <dgm:presLayoutVars>
          <dgm:chMax val="0"/>
          <dgm:chPref val="0"/>
          <dgm:bulletEnabled val="1"/>
        </dgm:presLayoutVars>
      </dgm:prSet>
      <dgm:spPr/>
      <dgm:t>
        <a:bodyPr/>
        <a:lstStyle/>
        <a:p>
          <a:endParaRPr lang="en-US"/>
        </a:p>
      </dgm:t>
    </dgm:pt>
    <dgm:pt modelId="{64285C83-924F-4768-8943-0D021BCCC5A2}" type="pres">
      <dgm:prSet presAssocID="{9A1E3CB2-C6D0-4675-B2E8-491B67C32502}" presName="Space" presStyleCnt="0">
        <dgm:presLayoutVars>
          <dgm:chMax val="0"/>
          <dgm:chPref val="0"/>
        </dgm:presLayoutVars>
      </dgm:prSet>
      <dgm:spPr/>
    </dgm:pt>
    <dgm:pt modelId="{91BE28E7-E9FA-42C7-AFFB-30AA6241D6ED}" type="pres">
      <dgm:prSet presAssocID="{1CC29696-A751-4007-8337-1E735B1D2096}" presName="ConnectorComposite" presStyleCnt="0"/>
      <dgm:spPr/>
    </dgm:pt>
    <dgm:pt modelId="{AA68A0DC-6D66-4551-8515-90D1DA8E1E23}" type="pres">
      <dgm:prSet presAssocID="{1CC29696-A751-4007-8337-1E735B1D2096}" presName="TopSpacing" presStyleCnt="0"/>
      <dgm:spPr/>
    </dgm:pt>
    <dgm:pt modelId="{B59C6DE7-9B89-4769-B281-F293010FDE5A}" type="pres">
      <dgm:prSet presAssocID="{1CC29696-A751-4007-8337-1E735B1D2096}" presName="Connector" presStyleLbl="alignNode1" presStyleIdx="5" presStyleCnt="7"/>
      <dgm:spPr/>
    </dgm:pt>
    <dgm:pt modelId="{E20A72F8-D5B6-4ECB-B7F2-09D2CA754B5A}" type="pres">
      <dgm:prSet presAssocID="{1CC29696-A751-4007-8337-1E735B1D2096}" presName="BottomSpacing" presStyleCnt="0"/>
      <dgm:spPr/>
    </dgm:pt>
    <dgm:pt modelId="{BAE94E25-691D-4160-B214-F251911B2695}" type="pres">
      <dgm:prSet presAssocID="{71713F5F-C0FE-4FCE-AF1B-6DE1645D99DD}" presName="composite" presStyleCnt="0"/>
      <dgm:spPr/>
    </dgm:pt>
    <dgm:pt modelId="{F8A10B78-A012-4FDD-AC56-012F019D2760}" type="pres">
      <dgm:prSet presAssocID="{71713F5F-C0FE-4FCE-AF1B-6DE1645D99DD}" presName="Accent" presStyleLbl="alignNode1" presStyleIdx="6" presStyleCnt="7">
        <dgm:presLayoutVars>
          <dgm:chMax val="0"/>
          <dgm:chPref val="0"/>
        </dgm:presLayoutVars>
      </dgm:prSet>
      <dgm:spPr/>
    </dgm:pt>
    <dgm:pt modelId="{E3A77A70-CB11-402B-8FFF-83633E606691}" type="pres">
      <dgm:prSet presAssocID="{71713F5F-C0FE-4FCE-AF1B-6DE1645D99DD}" presName="Image" presStyleLbl="bgImgPlace1" presStyleIdx="3" presStyleCnt="4" custLinFactNeighborX="21093" custLinFactNeighborY="2775">
        <dgm:presLayoutVars>
          <dgm:chMax val="0"/>
          <dgm:chPref val="0"/>
          <dgm:bulletEnabled val="1"/>
        </dgm:presLayoutVars>
      </dgm:prSet>
      <dgm:spPr>
        <a:blipFill>
          <a:blip xmlns:r="http://schemas.openxmlformats.org/officeDocument/2006/relationships" r:embed="rId3"/>
          <a:stretch>
            <a:fillRect/>
          </a:stretch>
        </a:blipFill>
      </dgm:spPr>
    </dgm:pt>
    <dgm:pt modelId="{9802ECBF-F4F4-407B-85E4-198600B7E492}" type="pres">
      <dgm:prSet presAssocID="{71713F5F-C0FE-4FCE-AF1B-6DE1645D99DD}" presName="Parent" presStyleLbl="fgAccFollowNode1" presStyleIdx="3" presStyleCnt="4">
        <dgm:presLayoutVars>
          <dgm:chMax val="0"/>
          <dgm:chPref val="0"/>
          <dgm:bulletEnabled val="1"/>
        </dgm:presLayoutVars>
      </dgm:prSet>
      <dgm:spPr/>
      <dgm:t>
        <a:bodyPr/>
        <a:lstStyle/>
        <a:p>
          <a:endParaRPr lang="en-US"/>
        </a:p>
      </dgm:t>
    </dgm:pt>
    <dgm:pt modelId="{000E252D-5C12-4F88-8BBD-9C56C7F5C5CD}" type="pres">
      <dgm:prSet presAssocID="{71713F5F-C0FE-4FCE-AF1B-6DE1645D99DD}" presName="Space" presStyleCnt="0">
        <dgm:presLayoutVars>
          <dgm:chMax val="0"/>
          <dgm:chPref val="0"/>
        </dgm:presLayoutVars>
      </dgm:prSet>
      <dgm:spPr/>
    </dgm:pt>
  </dgm:ptLst>
  <dgm:cxnLst>
    <dgm:cxn modelId="{6FFAC9DA-6752-4F21-82E9-5DFA6AB62E53}" srcId="{B0F4C989-6120-4C00-9D62-4619A2FAD6AE}" destId="{FDE9A08D-3A05-41F9-84D7-D2AA8F341D31}" srcOrd="0" destOrd="0" parTransId="{003E55DA-C1B5-4577-9CD5-425F9259813C}" sibTransId="{625ABF4F-26BD-4AA5-BAD9-F4DF4DD013A3}"/>
    <dgm:cxn modelId="{BC54203A-F9DA-44C4-9971-C619681AB552}" type="presOf" srcId="{B0F4C989-6120-4C00-9D62-4619A2FAD6AE}" destId="{2F21A5C9-1221-4452-8AAE-942BA550C0CE}" srcOrd="0" destOrd="0" presId="urn:microsoft.com/office/officeart/2008/layout/AlternatingPictureCircles#2"/>
    <dgm:cxn modelId="{31DA4986-BBC0-4D41-A5CD-77E072BD87E8}" srcId="{B0F4C989-6120-4C00-9D62-4619A2FAD6AE}" destId="{9A1E3CB2-C6D0-4675-B2E8-491B67C32502}" srcOrd="2" destOrd="0" parTransId="{008CC9B6-B991-4AF4-B4DE-2509DE8A7C43}" sibTransId="{1CC29696-A751-4007-8337-1E735B1D2096}"/>
    <dgm:cxn modelId="{D39F7684-2A0C-4F01-800C-ACD5CFFC485A}" type="presOf" srcId="{71713F5F-C0FE-4FCE-AF1B-6DE1645D99DD}" destId="{9802ECBF-F4F4-407B-85E4-198600B7E492}" srcOrd="0" destOrd="0" presId="urn:microsoft.com/office/officeart/2008/layout/AlternatingPictureCircles#2"/>
    <dgm:cxn modelId="{64C4AC16-5940-4A4C-BC9A-014F9D1DC1A0}" srcId="{B0F4C989-6120-4C00-9D62-4619A2FAD6AE}" destId="{CC3391BE-18DE-4A0F-9299-FD9D5DF621CD}" srcOrd="1" destOrd="0" parTransId="{BDEAE619-C7A3-4BD0-A8C5-C45C55F1480C}" sibTransId="{3C31AA52-5C25-4300-A589-E698AD0FCA84}"/>
    <dgm:cxn modelId="{FF5195FA-0CDB-4CF9-B1B9-12864A2BAE83}" srcId="{B0F4C989-6120-4C00-9D62-4619A2FAD6AE}" destId="{71713F5F-C0FE-4FCE-AF1B-6DE1645D99DD}" srcOrd="3" destOrd="0" parTransId="{FE40E3D5-9409-4201-98CA-E35ED51968A5}" sibTransId="{09CF9DEF-E40C-4753-87F3-EDF33C465DCB}"/>
    <dgm:cxn modelId="{1FDECDBC-6C6E-46D5-990A-59C0C0E500FA}" type="presOf" srcId="{CC3391BE-18DE-4A0F-9299-FD9D5DF621CD}" destId="{AE463748-F3E4-444E-8019-D3FB1373FCC0}" srcOrd="0" destOrd="0" presId="urn:microsoft.com/office/officeart/2008/layout/AlternatingPictureCircles#2"/>
    <dgm:cxn modelId="{6BB7CF5C-790A-4CF5-BD4B-A735AAE71724}" type="presOf" srcId="{9A1E3CB2-C6D0-4675-B2E8-491B67C32502}" destId="{CBC9E976-3CB8-407E-9005-09BD966D5F45}" srcOrd="0" destOrd="0" presId="urn:microsoft.com/office/officeart/2008/layout/AlternatingPictureCircles#2"/>
    <dgm:cxn modelId="{6145D766-F2F4-4D67-871A-9D83A556BC25}" type="presOf" srcId="{FDE9A08D-3A05-41F9-84D7-D2AA8F341D31}" destId="{AC6D43D6-08DD-4AC3-97EF-09D9DF81F2AA}" srcOrd="0" destOrd="0" presId="urn:microsoft.com/office/officeart/2008/layout/AlternatingPictureCircles#2"/>
    <dgm:cxn modelId="{7CA103D4-99D7-49D4-82E2-2F017EDD51A8}" type="presParOf" srcId="{2F21A5C9-1221-4452-8AAE-942BA550C0CE}" destId="{DD995CB3-33B7-4DE0-AF9B-9DE686D47E66}" srcOrd="0" destOrd="0" presId="urn:microsoft.com/office/officeart/2008/layout/AlternatingPictureCircles#2"/>
    <dgm:cxn modelId="{662C7678-84AA-4771-9B9B-1CAA632A1D92}" type="presParOf" srcId="{DD995CB3-33B7-4DE0-AF9B-9DE686D47E66}" destId="{08257305-7023-41FE-90CD-154346169A6C}" srcOrd="0" destOrd="0" presId="urn:microsoft.com/office/officeart/2008/layout/AlternatingPictureCircles#2"/>
    <dgm:cxn modelId="{A272E118-6F2E-45B1-851C-19DEAE21320D}" type="presParOf" srcId="{DD995CB3-33B7-4DE0-AF9B-9DE686D47E66}" destId="{6E991539-33EC-46AB-ACC6-DE9C87F33DB5}" srcOrd="1" destOrd="0" presId="urn:microsoft.com/office/officeart/2008/layout/AlternatingPictureCircles#2"/>
    <dgm:cxn modelId="{9A8E78D6-62EC-405B-A02B-DF3CA7BA976C}" type="presParOf" srcId="{DD995CB3-33B7-4DE0-AF9B-9DE686D47E66}" destId="{AC6D43D6-08DD-4AC3-97EF-09D9DF81F2AA}" srcOrd="2" destOrd="0" presId="urn:microsoft.com/office/officeart/2008/layout/AlternatingPictureCircles#2"/>
    <dgm:cxn modelId="{AD37918C-820A-407D-B8C5-7BEAFE98D757}" type="presParOf" srcId="{DD995CB3-33B7-4DE0-AF9B-9DE686D47E66}" destId="{45610AD8-D149-4364-BCD2-97DACD780B2B}" srcOrd="3" destOrd="0" presId="urn:microsoft.com/office/officeart/2008/layout/AlternatingPictureCircles#2"/>
    <dgm:cxn modelId="{F0F1EB32-2D7E-4033-9539-6B5E1E9B78A4}" type="presParOf" srcId="{2F21A5C9-1221-4452-8AAE-942BA550C0CE}" destId="{B6719B16-5E75-4591-8D94-36A42BA90644}" srcOrd="1" destOrd="0" presId="urn:microsoft.com/office/officeart/2008/layout/AlternatingPictureCircles#2"/>
    <dgm:cxn modelId="{87B86744-F36F-4C18-A0ED-15808CA26499}" type="presParOf" srcId="{B6719B16-5E75-4591-8D94-36A42BA90644}" destId="{BC175D63-39BF-45CD-B480-D0EBD42102D4}" srcOrd="0" destOrd="0" presId="urn:microsoft.com/office/officeart/2008/layout/AlternatingPictureCircles#2"/>
    <dgm:cxn modelId="{8382EBBF-B2C1-4A84-9987-D3209BFD83FF}" type="presParOf" srcId="{B6719B16-5E75-4591-8D94-36A42BA90644}" destId="{213AA352-253C-479F-8F41-EBAB15A7C93C}" srcOrd="1" destOrd="0" presId="urn:microsoft.com/office/officeart/2008/layout/AlternatingPictureCircles#2"/>
    <dgm:cxn modelId="{443A43ED-C7A2-4976-A299-3E5C91338A22}" type="presParOf" srcId="{B6719B16-5E75-4591-8D94-36A42BA90644}" destId="{66417FA7-5110-44B7-A0F0-3DE2EF766864}" srcOrd="2" destOrd="0" presId="urn:microsoft.com/office/officeart/2008/layout/AlternatingPictureCircles#2"/>
    <dgm:cxn modelId="{267B278D-0542-4168-BEFC-4C6C0C7F49BC}" type="presParOf" srcId="{2F21A5C9-1221-4452-8AAE-942BA550C0CE}" destId="{E925B68F-2CE4-461A-BC97-0D852F773D63}" srcOrd="2" destOrd="0" presId="urn:microsoft.com/office/officeart/2008/layout/AlternatingPictureCircles#2"/>
    <dgm:cxn modelId="{3838E5B3-DBC7-46F8-8652-EBF7A60E0307}" type="presParOf" srcId="{E925B68F-2CE4-461A-BC97-0D852F773D63}" destId="{2367751C-F086-4799-BDD5-5DBB93C330D3}" srcOrd="0" destOrd="0" presId="urn:microsoft.com/office/officeart/2008/layout/AlternatingPictureCircles#2"/>
    <dgm:cxn modelId="{458E76E3-1D4E-403C-A441-EB932E8ED820}" type="presParOf" srcId="{E925B68F-2CE4-461A-BC97-0D852F773D63}" destId="{EEAE03F0-1862-453F-9AF6-155B5BEC3BE9}" srcOrd="1" destOrd="0" presId="urn:microsoft.com/office/officeart/2008/layout/AlternatingPictureCircles#2"/>
    <dgm:cxn modelId="{DD31C191-7617-456B-A75A-BBEEF6B5FCD5}" type="presParOf" srcId="{E925B68F-2CE4-461A-BC97-0D852F773D63}" destId="{AE463748-F3E4-444E-8019-D3FB1373FCC0}" srcOrd="2" destOrd="0" presId="urn:microsoft.com/office/officeart/2008/layout/AlternatingPictureCircles#2"/>
    <dgm:cxn modelId="{83ADD74A-2CAD-4AAB-BB56-4110C8F02055}" type="presParOf" srcId="{E925B68F-2CE4-461A-BC97-0D852F773D63}" destId="{6AC638FA-3314-4AEE-B48F-6B4DB63B1D74}" srcOrd="3" destOrd="0" presId="urn:microsoft.com/office/officeart/2008/layout/AlternatingPictureCircles#2"/>
    <dgm:cxn modelId="{4144E963-FFDE-4A14-BD75-AE56B930672A}" type="presParOf" srcId="{2F21A5C9-1221-4452-8AAE-942BA550C0CE}" destId="{CE1FBC1A-3268-4261-BA17-4A658BC9082E}" srcOrd="3" destOrd="0" presId="urn:microsoft.com/office/officeart/2008/layout/AlternatingPictureCircles#2"/>
    <dgm:cxn modelId="{71DB136B-1C41-4B11-95E4-8719BA9A9D61}" type="presParOf" srcId="{CE1FBC1A-3268-4261-BA17-4A658BC9082E}" destId="{D726ABAD-EB55-4F9D-A0A7-C6D975A635FF}" srcOrd="0" destOrd="0" presId="urn:microsoft.com/office/officeart/2008/layout/AlternatingPictureCircles#2"/>
    <dgm:cxn modelId="{FE128E89-E997-49E7-BF7C-979D53B1136E}" type="presParOf" srcId="{CE1FBC1A-3268-4261-BA17-4A658BC9082E}" destId="{EF669471-3156-4D0B-B899-E56DE88288FD}" srcOrd="1" destOrd="0" presId="urn:microsoft.com/office/officeart/2008/layout/AlternatingPictureCircles#2"/>
    <dgm:cxn modelId="{71DDD8EE-7706-4549-93FD-4EA96C524776}" type="presParOf" srcId="{CE1FBC1A-3268-4261-BA17-4A658BC9082E}" destId="{25A1F419-7048-4973-87E2-F328141894A6}" srcOrd="2" destOrd="0" presId="urn:microsoft.com/office/officeart/2008/layout/AlternatingPictureCircles#2"/>
    <dgm:cxn modelId="{83E33B9C-6D2B-4084-89C5-3ECAE8471780}" type="presParOf" srcId="{2F21A5C9-1221-4452-8AAE-942BA550C0CE}" destId="{07C9BF38-EA6C-45AD-9CB3-72510A53796D}" srcOrd="4" destOrd="0" presId="urn:microsoft.com/office/officeart/2008/layout/AlternatingPictureCircles#2"/>
    <dgm:cxn modelId="{FDCCC857-60AD-4719-B8FD-E1ABDB174A68}" type="presParOf" srcId="{07C9BF38-EA6C-45AD-9CB3-72510A53796D}" destId="{DEF7CA40-EBB6-4BF3-ADE1-2CDDC795F844}" srcOrd="0" destOrd="0" presId="urn:microsoft.com/office/officeart/2008/layout/AlternatingPictureCircles#2"/>
    <dgm:cxn modelId="{49FF1BF9-F2FE-4A29-8F25-03D802ED028A}" type="presParOf" srcId="{07C9BF38-EA6C-45AD-9CB3-72510A53796D}" destId="{F7E7C1EC-35B2-4BEC-8F18-A2F78301C5A2}" srcOrd="1" destOrd="0" presId="urn:microsoft.com/office/officeart/2008/layout/AlternatingPictureCircles#2"/>
    <dgm:cxn modelId="{670C1727-049E-404E-9F41-F4F30DE27E8F}" type="presParOf" srcId="{07C9BF38-EA6C-45AD-9CB3-72510A53796D}" destId="{CBC9E976-3CB8-407E-9005-09BD966D5F45}" srcOrd="2" destOrd="0" presId="urn:microsoft.com/office/officeart/2008/layout/AlternatingPictureCircles#2"/>
    <dgm:cxn modelId="{97D5F4F5-4275-4C16-AA8C-01EEB909C7E6}" type="presParOf" srcId="{07C9BF38-EA6C-45AD-9CB3-72510A53796D}" destId="{64285C83-924F-4768-8943-0D021BCCC5A2}" srcOrd="3" destOrd="0" presId="urn:microsoft.com/office/officeart/2008/layout/AlternatingPictureCircles#2"/>
    <dgm:cxn modelId="{ADEBE386-C7DE-4F52-8854-0CB6492A6F87}" type="presParOf" srcId="{2F21A5C9-1221-4452-8AAE-942BA550C0CE}" destId="{91BE28E7-E9FA-42C7-AFFB-30AA6241D6ED}" srcOrd="5" destOrd="0" presId="urn:microsoft.com/office/officeart/2008/layout/AlternatingPictureCircles#2"/>
    <dgm:cxn modelId="{5C216F92-8B79-48B8-BCAF-7A4C817408FE}" type="presParOf" srcId="{91BE28E7-E9FA-42C7-AFFB-30AA6241D6ED}" destId="{AA68A0DC-6D66-4551-8515-90D1DA8E1E23}" srcOrd="0" destOrd="0" presId="urn:microsoft.com/office/officeart/2008/layout/AlternatingPictureCircles#2"/>
    <dgm:cxn modelId="{601B16D6-A98D-4688-8D88-6092B0A331A1}" type="presParOf" srcId="{91BE28E7-E9FA-42C7-AFFB-30AA6241D6ED}" destId="{B59C6DE7-9B89-4769-B281-F293010FDE5A}" srcOrd="1" destOrd="0" presId="urn:microsoft.com/office/officeart/2008/layout/AlternatingPictureCircles#2"/>
    <dgm:cxn modelId="{8E8CE9AD-4582-468B-9612-F782F10F2E43}" type="presParOf" srcId="{91BE28E7-E9FA-42C7-AFFB-30AA6241D6ED}" destId="{E20A72F8-D5B6-4ECB-B7F2-09D2CA754B5A}" srcOrd="2" destOrd="0" presId="urn:microsoft.com/office/officeart/2008/layout/AlternatingPictureCircles#2"/>
    <dgm:cxn modelId="{5D15DB77-A0EB-406C-BDC7-45B152227194}" type="presParOf" srcId="{2F21A5C9-1221-4452-8AAE-942BA550C0CE}" destId="{BAE94E25-691D-4160-B214-F251911B2695}" srcOrd="6" destOrd="0" presId="urn:microsoft.com/office/officeart/2008/layout/AlternatingPictureCircles#2"/>
    <dgm:cxn modelId="{272E9195-8485-481B-A37B-3492212636CF}" type="presParOf" srcId="{BAE94E25-691D-4160-B214-F251911B2695}" destId="{F8A10B78-A012-4FDD-AC56-012F019D2760}" srcOrd="0" destOrd="0" presId="urn:microsoft.com/office/officeart/2008/layout/AlternatingPictureCircles#2"/>
    <dgm:cxn modelId="{21FF0A96-A772-43D2-8D7A-9EFA71B639CA}" type="presParOf" srcId="{BAE94E25-691D-4160-B214-F251911B2695}" destId="{E3A77A70-CB11-402B-8FFF-83633E606691}" srcOrd="1" destOrd="0" presId="urn:microsoft.com/office/officeart/2008/layout/AlternatingPictureCircles#2"/>
    <dgm:cxn modelId="{B7FFC9EC-85E6-4425-9C43-CA415113239B}" type="presParOf" srcId="{BAE94E25-691D-4160-B214-F251911B2695}" destId="{9802ECBF-F4F4-407B-85E4-198600B7E492}" srcOrd="2" destOrd="0" presId="urn:microsoft.com/office/officeart/2008/layout/AlternatingPictureCircles#2"/>
    <dgm:cxn modelId="{98E851E9-8BD4-4DD5-857B-34BAF9658555}" type="presParOf" srcId="{BAE94E25-691D-4160-B214-F251911B2695}" destId="{000E252D-5C12-4F88-8BBD-9C56C7F5C5CD}" srcOrd="3" destOrd="0" presId="urn:microsoft.com/office/officeart/2008/layout/AlternatingPictureCircle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57305-7023-41FE-90CD-154346169A6C}">
      <dsp:nvSpPr>
        <dsp:cNvPr id="0" name=""/>
        <dsp:cNvSpPr/>
      </dsp:nvSpPr>
      <dsp:spPr>
        <a:xfrm>
          <a:off x="1859001" y="2908"/>
          <a:ext cx="853997" cy="853983"/>
        </a:xfrm>
        <a:prstGeom prst="donut">
          <a:avLst>
            <a:gd name="adj" fmla="val 11010"/>
          </a:avLst>
        </a:prstGeom>
        <a:gradFill rotWithShape="0">
          <a:gsLst>
            <a:gs pos="0">
              <a:schemeClr val="accent5">
                <a:alpha val="90000"/>
                <a:hueOff val="0"/>
                <a:satOff val="0"/>
                <a:lumOff val="0"/>
                <a:alphaOff val="0"/>
                <a:tint val="50000"/>
                <a:satMod val="300000"/>
              </a:schemeClr>
            </a:gs>
            <a:gs pos="35000">
              <a:schemeClr val="accent5">
                <a:alpha val="90000"/>
                <a:hueOff val="0"/>
                <a:satOff val="0"/>
                <a:lumOff val="0"/>
                <a:alphaOff val="0"/>
                <a:tint val="37000"/>
                <a:satMod val="300000"/>
              </a:schemeClr>
            </a:gs>
            <a:gs pos="100000">
              <a:schemeClr val="accent5">
                <a:alpha val="90000"/>
                <a:hueOff val="0"/>
                <a:satOff val="0"/>
                <a:lumOff val="0"/>
                <a:alphaOff val="0"/>
                <a:tint val="15000"/>
                <a:satMod val="350000"/>
              </a:schemeClr>
            </a:gs>
          </a:gsLst>
          <a:lin ang="16200000" scaled="1"/>
        </a:gradFill>
        <a:ln w="9525" cap="flat" cmpd="sng" algn="ctr">
          <a:solidFill>
            <a:schemeClr val="accent5">
              <a:alpha val="9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E991539-33EC-46AB-ACC6-DE9C87F33DB5}">
      <dsp:nvSpPr>
        <dsp:cNvPr id="0" name=""/>
        <dsp:cNvSpPr/>
      </dsp:nvSpPr>
      <dsp:spPr>
        <a:xfrm>
          <a:off x="831460" y="19240"/>
          <a:ext cx="1050240" cy="794191"/>
        </a:xfrm>
        <a:prstGeom prst="rect">
          <a:avLst/>
        </a:prstGeom>
        <a:blipFill>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C6D43D6-08DD-4AC3-97EF-09D9DF81F2AA}">
      <dsp:nvSpPr>
        <dsp:cNvPr id="0" name=""/>
        <dsp:cNvSpPr/>
      </dsp:nvSpPr>
      <dsp:spPr bwMode="white">
        <a:xfrm>
          <a:off x="1952966" y="96872"/>
          <a:ext cx="666067" cy="666056"/>
        </a:xfrm>
        <a:prstGeom prst="ellipse">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01</a:t>
          </a:r>
        </a:p>
      </dsp:txBody>
      <dsp:txXfrm>
        <a:off x="2050509" y="194414"/>
        <a:ext cx="470981" cy="470972"/>
      </dsp:txXfrm>
    </dsp:sp>
    <dsp:sp modelId="{213AA352-253C-479F-8F41-EBAB15A7C93C}">
      <dsp:nvSpPr>
        <dsp:cNvPr id="0" name=""/>
        <dsp:cNvSpPr/>
      </dsp:nvSpPr>
      <dsp:spPr>
        <a:xfrm>
          <a:off x="2201104" y="984236"/>
          <a:ext cx="169791" cy="169791"/>
        </a:xfrm>
        <a:prstGeom prst="flowChartConnector">
          <a:avLst/>
        </a:prstGeom>
        <a:gradFill rotWithShape="0">
          <a:gsLst>
            <a:gs pos="0">
              <a:schemeClr val="accent5">
                <a:alpha val="90000"/>
                <a:hueOff val="0"/>
                <a:satOff val="0"/>
                <a:lumOff val="0"/>
                <a:alphaOff val="-6667"/>
                <a:tint val="50000"/>
                <a:satMod val="300000"/>
              </a:schemeClr>
            </a:gs>
            <a:gs pos="35000">
              <a:schemeClr val="accent5">
                <a:alpha val="90000"/>
                <a:hueOff val="0"/>
                <a:satOff val="0"/>
                <a:lumOff val="0"/>
                <a:alphaOff val="-6667"/>
                <a:tint val="37000"/>
                <a:satMod val="300000"/>
              </a:schemeClr>
            </a:gs>
            <a:gs pos="100000">
              <a:schemeClr val="accent5">
                <a:alpha val="90000"/>
                <a:hueOff val="0"/>
                <a:satOff val="0"/>
                <a:lumOff val="0"/>
                <a:alphaOff val="-6667"/>
                <a:tint val="15000"/>
                <a:satMod val="350000"/>
              </a:schemeClr>
            </a:gs>
          </a:gsLst>
          <a:lin ang="16200000" scaled="1"/>
        </a:gradFill>
        <a:ln w="9525" cap="flat" cmpd="sng" algn="ctr">
          <a:solidFill>
            <a:schemeClr val="accent5">
              <a:alpha val="90000"/>
              <a:hueOff val="0"/>
              <a:satOff val="0"/>
              <a:lumOff val="0"/>
              <a:alphaOff val="-6667"/>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2367751C-F086-4799-BDD5-5DBB93C330D3}">
      <dsp:nvSpPr>
        <dsp:cNvPr id="0" name=""/>
        <dsp:cNvSpPr/>
      </dsp:nvSpPr>
      <dsp:spPr>
        <a:xfrm>
          <a:off x="1859001" y="1281371"/>
          <a:ext cx="853997" cy="853983"/>
        </a:xfrm>
        <a:prstGeom prst="donut">
          <a:avLst>
            <a:gd name="adj" fmla="val 11010"/>
          </a:avLst>
        </a:prstGeom>
        <a:gradFill rotWithShape="0">
          <a:gsLst>
            <a:gs pos="0">
              <a:schemeClr val="accent5">
                <a:alpha val="90000"/>
                <a:hueOff val="0"/>
                <a:satOff val="0"/>
                <a:lumOff val="0"/>
                <a:alphaOff val="-13333"/>
                <a:tint val="50000"/>
                <a:satMod val="300000"/>
              </a:schemeClr>
            </a:gs>
            <a:gs pos="35000">
              <a:schemeClr val="accent5">
                <a:alpha val="90000"/>
                <a:hueOff val="0"/>
                <a:satOff val="0"/>
                <a:lumOff val="0"/>
                <a:alphaOff val="-13333"/>
                <a:tint val="37000"/>
                <a:satMod val="300000"/>
              </a:schemeClr>
            </a:gs>
            <a:gs pos="100000">
              <a:schemeClr val="accent5">
                <a:alpha val="90000"/>
                <a:hueOff val="0"/>
                <a:satOff val="0"/>
                <a:lumOff val="0"/>
                <a:alphaOff val="-13333"/>
                <a:tint val="15000"/>
                <a:satMod val="350000"/>
              </a:schemeClr>
            </a:gs>
          </a:gsLst>
          <a:lin ang="16200000" scaled="1"/>
        </a:gradFill>
        <a:ln w="9525" cap="flat" cmpd="sng" algn="ctr">
          <a:solidFill>
            <a:schemeClr val="accent5">
              <a:alpha val="90000"/>
              <a:hueOff val="0"/>
              <a:satOff val="0"/>
              <a:lumOff val="0"/>
              <a:alphaOff val="-13333"/>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EAE03F0-1862-453F-9AF6-155B5BEC3BE9}">
      <dsp:nvSpPr>
        <dsp:cNvPr id="0" name=""/>
        <dsp:cNvSpPr/>
      </dsp:nvSpPr>
      <dsp:spPr>
        <a:xfrm>
          <a:off x="2799786" y="1354234"/>
          <a:ext cx="1050240" cy="794191"/>
        </a:xfrm>
        <a:prstGeom prst="rect">
          <a:avLst/>
        </a:prstGeom>
        <a:blipFill>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E463748-F3E4-444E-8019-D3FB1373FCC0}">
      <dsp:nvSpPr>
        <dsp:cNvPr id="0" name=""/>
        <dsp:cNvSpPr/>
      </dsp:nvSpPr>
      <dsp:spPr bwMode="white">
        <a:xfrm>
          <a:off x="1952966" y="1375335"/>
          <a:ext cx="666067" cy="666056"/>
        </a:xfrm>
        <a:prstGeom prst="ellipse">
          <a:avLst/>
        </a:prstGeom>
        <a:solidFill>
          <a:schemeClr val="accent5">
            <a:alpha val="90000"/>
            <a:tint val="40000"/>
            <a:hueOff val="0"/>
            <a:satOff val="0"/>
            <a:lumOff val="0"/>
            <a:alphaOff val="-13333"/>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02</a:t>
          </a:r>
        </a:p>
      </dsp:txBody>
      <dsp:txXfrm>
        <a:off x="2050509" y="1472877"/>
        <a:ext cx="470981" cy="470972"/>
      </dsp:txXfrm>
    </dsp:sp>
    <dsp:sp modelId="{EF669471-3156-4D0B-B899-E56DE88288FD}">
      <dsp:nvSpPr>
        <dsp:cNvPr id="0" name=""/>
        <dsp:cNvSpPr/>
      </dsp:nvSpPr>
      <dsp:spPr>
        <a:xfrm>
          <a:off x="2201104" y="2262699"/>
          <a:ext cx="169791" cy="169791"/>
        </a:xfrm>
        <a:prstGeom prst="flowChartConnector">
          <a:avLst/>
        </a:prstGeom>
        <a:gradFill rotWithShape="0">
          <a:gsLst>
            <a:gs pos="0">
              <a:schemeClr val="accent5">
                <a:alpha val="90000"/>
                <a:hueOff val="0"/>
                <a:satOff val="0"/>
                <a:lumOff val="0"/>
                <a:alphaOff val="-20000"/>
                <a:tint val="50000"/>
                <a:satMod val="300000"/>
              </a:schemeClr>
            </a:gs>
            <a:gs pos="35000">
              <a:schemeClr val="accent5">
                <a:alpha val="90000"/>
                <a:hueOff val="0"/>
                <a:satOff val="0"/>
                <a:lumOff val="0"/>
                <a:alphaOff val="-20000"/>
                <a:tint val="37000"/>
                <a:satMod val="300000"/>
              </a:schemeClr>
            </a:gs>
            <a:gs pos="100000">
              <a:schemeClr val="accent5">
                <a:alpha val="90000"/>
                <a:hueOff val="0"/>
                <a:satOff val="0"/>
                <a:lumOff val="0"/>
                <a:alphaOff val="-20000"/>
                <a:tint val="15000"/>
                <a:satMod val="350000"/>
              </a:schemeClr>
            </a:gs>
          </a:gsLst>
          <a:lin ang="16200000" scaled="1"/>
        </a:gradFill>
        <a:ln w="9525" cap="flat" cmpd="sng" algn="ctr">
          <a:solidFill>
            <a:schemeClr val="accent5">
              <a:alpha val="90000"/>
              <a:hueOff val="0"/>
              <a:satOff val="0"/>
              <a:lumOff val="0"/>
              <a:alphaOff val="-20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EF7CA40-EBB6-4BF3-ADE1-2CDDC795F844}">
      <dsp:nvSpPr>
        <dsp:cNvPr id="0" name=""/>
        <dsp:cNvSpPr/>
      </dsp:nvSpPr>
      <dsp:spPr>
        <a:xfrm>
          <a:off x="1859001" y="2559834"/>
          <a:ext cx="853997" cy="853983"/>
        </a:xfrm>
        <a:prstGeom prst="donut">
          <a:avLst>
            <a:gd name="adj" fmla="val 11010"/>
          </a:avLst>
        </a:prstGeom>
        <a:gradFill rotWithShape="0">
          <a:gsLst>
            <a:gs pos="0">
              <a:schemeClr val="accent5">
                <a:alpha val="90000"/>
                <a:hueOff val="0"/>
                <a:satOff val="0"/>
                <a:lumOff val="0"/>
                <a:alphaOff val="-26667"/>
                <a:tint val="50000"/>
                <a:satMod val="300000"/>
              </a:schemeClr>
            </a:gs>
            <a:gs pos="35000">
              <a:schemeClr val="accent5">
                <a:alpha val="90000"/>
                <a:hueOff val="0"/>
                <a:satOff val="0"/>
                <a:lumOff val="0"/>
                <a:alphaOff val="-26667"/>
                <a:tint val="37000"/>
                <a:satMod val="300000"/>
              </a:schemeClr>
            </a:gs>
            <a:gs pos="100000">
              <a:schemeClr val="accent5">
                <a:alpha val="90000"/>
                <a:hueOff val="0"/>
                <a:satOff val="0"/>
                <a:lumOff val="0"/>
                <a:alphaOff val="-26667"/>
                <a:tint val="15000"/>
                <a:satMod val="350000"/>
              </a:schemeClr>
            </a:gs>
          </a:gsLst>
          <a:lin ang="16200000" scaled="1"/>
        </a:gradFill>
        <a:ln w="9525" cap="flat" cmpd="sng" algn="ctr">
          <a:solidFill>
            <a:schemeClr val="accent5">
              <a:alpha val="90000"/>
              <a:hueOff val="0"/>
              <a:satOff val="0"/>
              <a:lumOff val="0"/>
              <a:alphaOff val="-26667"/>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7E7C1EC-35B2-4BEC-8F18-A2F78301C5A2}">
      <dsp:nvSpPr>
        <dsp:cNvPr id="0" name=""/>
        <dsp:cNvSpPr/>
      </dsp:nvSpPr>
      <dsp:spPr>
        <a:xfrm>
          <a:off x="733452" y="2603280"/>
          <a:ext cx="1050240" cy="794191"/>
        </a:xfrm>
        <a:prstGeom prst="rect">
          <a:avLst/>
        </a:prstGeom>
        <a:blipFill>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C9E976-3CB8-407E-9005-09BD966D5F45}">
      <dsp:nvSpPr>
        <dsp:cNvPr id="0" name=""/>
        <dsp:cNvSpPr/>
      </dsp:nvSpPr>
      <dsp:spPr bwMode="white">
        <a:xfrm>
          <a:off x="1952966" y="2653798"/>
          <a:ext cx="666067" cy="666056"/>
        </a:xfrm>
        <a:prstGeom prst="ellipse">
          <a:avLst/>
        </a:prstGeom>
        <a:solidFill>
          <a:schemeClr val="accent5">
            <a:alpha val="90000"/>
            <a:tint val="40000"/>
            <a:hueOff val="0"/>
            <a:satOff val="0"/>
            <a:lumOff val="0"/>
            <a:alphaOff val="-26667"/>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03</a:t>
          </a:r>
        </a:p>
      </dsp:txBody>
      <dsp:txXfrm>
        <a:off x="2050509" y="2751340"/>
        <a:ext cx="470981" cy="470972"/>
      </dsp:txXfrm>
    </dsp:sp>
    <dsp:sp modelId="{B59C6DE7-9B89-4769-B281-F293010FDE5A}">
      <dsp:nvSpPr>
        <dsp:cNvPr id="0" name=""/>
        <dsp:cNvSpPr/>
      </dsp:nvSpPr>
      <dsp:spPr>
        <a:xfrm>
          <a:off x="2201104" y="3541162"/>
          <a:ext cx="169791" cy="169791"/>
        </a:xfrm>
        <a:prstGeom prst="flowChartConnector">
          <a:avLst/>
        </a:prstGeom>
        <a:gradFill rotWithShape="0">
          <a:gsLst>
            <a:gs pos="0">
              <a:schemeClr val="accent5">
                <a:alpha val="90000"/>
                <a:hueOff val="0"/>
                <a:satOff val="0"/>
                <a:lumOff val="0"/>
                <a:alphaOff val="-33333"/>
                <a:tint val="50000"/>
                <a:satMod val="300000"/>
              </a:schemeClr>
            </a:gs>
            <a:gs pos="35000">
              <a:schemeClr val="accent5">
                <a:alpha val="90000"/>
                <a:hueOff val="0"/>
                <a:satOff val="0"/>
                <a:lumOff val="0"/>
                <a:alphaOff val="-33333"/>
                <a:tint val="37000"/>
                <a:satMod val="300000"/>
              </a:schemeClr>
            </a:gs>
            <a:gs pos="100000">
              <a:schemeClr val="accent5">
                <a:alpha val="90000"/>
                <a:hueOff val="0"/>
                <a:satOff val="0"/>
                <a:lumOff val="0"/>
                <a:alphaOff val="-33333"/>
                <a:tint val="15000"/>
                <a:satMod val="350000"/>
              </a:schemeClr>
            </a:gs>
          </a:gsLst>
          <a:lin ang="16200000" scaled="1"/>
        </a:gradFill>
        <a:ln w="9525" cap="flat" cmpd="sng" algn="ctr">
          <a:solidFill>
            <a:schemeClr val="accent5">
              <a:alpha val="90000"/>
              <a:hueOff val="0"/>
              <a:satOff val="0"/>
              <a:lumOff val="0"/>
              <a:alphaOff val="-33333"/>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8A10B78-A012-4FDD-AC56-012F019D2760}">
      <dsp:nvSpPr>
        <dsp:cNvPr id="0" name=""/>
        <dsp:cNvSpPr/>
      </dsp:nvSpPr>
      <dsp:spPr>
        <a:xfrm>
          <a:off x="1859001" y="3838297"/>
          <a:ext cx="853997" cy="853983"/>
        </a:xfrm>
        <a:prstGeom prst="donut">
          <a:avLst>
            <a:gd name="adj" fmla="val 11010"/>
          </a:avLst>
        </a:prstGeom>
        <a:gradFill rotWithShape="0">
          <a:gsLst>
            <a:gs pos="0">
              <a:schemeClr val="accent5">
                <a:alpha val="90000"/>
                <a:hueOff val="0"/>
                <a:satOff val="0"/>
                <a:lumOff val="0"/>
                <a:alphaOff val="-40000"/>
                <a:tint val="50000"/>
                <a:satMod val="300000"/>
              </a:schemeClr>
            </a:gs>
            <a:gs pos="35000">
              <a:schemeClr val="accent5">
                <a:alpha val="90000"/>
                <a:hueOff val="0"/>
                <a:satOff val="0"/>
                <a:lumOff val="0"/>
                <a:alphaOff val="-40000"/>
                <a:tint val="37000"/>
                <a:satMod val="300000"/>
              </a:schemeClr>
            </a:gs>
            <a:gs pos="100000">
              <a:schemeClr val="accent5">
                <a:alpha val="90000"/>
                <a:hueOff val="0"/>
                <a:satOff val="0"/>
                <a:lumOff val="0"/>
                <a:alphaOff val="-40000"/>
                <a:tint val="15000"/>
                <a:satMod val="350000"/>
              </a:schemeClr>
            </a:gs>
          </a:gsLst>
          <a:lin ang="16200000" scaled="1"/>
        </a:gradFill>
        <a:ln w="9525" cap="flat" cmpd="sng" algn="ctr">
          <a:solidFill>
            <a:schemeClr val="accent5">
              <a:alpha val="90000"/>
              <a:hueOff val="0"/>
              <a:satOff val="0"/>
              <a:lumOff val="0"/>
              <a:alphaOff val="-40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3A77A70-CB11-402B-8FFF-83633E606691}">
      <dsp:nvSpPr>
        <dsp:cNvPr id="0" name=""/>
        <dsp:cNvSpPr/>
      </dsp:nvSpPr>
      <dsp:spPr>
        <a:xfrm>
          <a:off x="2669567" y="3900998"/>
          <a:ext cx="1050240" cy="794191"/>
        </a:xfrm>
        <a:prstGeom prst="rect">
          <a:avLst/>
        </a:prstGeom>
        <a:blipFill>
          <a:blip xmlns:r="http://schemas.openxmlformats.org/officeDocument/2006/relationships" r:embed="rId4"/>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802ECBF-F4F4-407B-85E4-198600B7E492}">
      <dsp:nvSpPr>
        <dsp:cNvPr id="0" name=""/>
        <dsp:cNvSpPr/>
      </dsp:nvSpPr>
      <dsp:spPr bwMode="white">
        <a:xfrm>
          <a:off x="1952966" y="3932261"/>
          <a:ext cx="666067" cy="666056"/>
        </a:xfrm>
        <a:prstGeom prst="ellipse">
          <a:avLst/>
        </a:prstGeom>
        <a:solidFill>
          <a:schemeClr val="accent5">
            <a:alpha val="90000"/>
            <a:tint val="40000"/>
            <a:hueOff val="0"/>
            <a:satOff val="0"/>
            <a:lumOff val="0"/>
            <a:alphaOff val="-4000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sz="2000" kern="1200"/>
            <a:t>04</a:t>
          </a:r>
        </a:p>
      </dsp:txBody>
      <dsp:txXfrm>
        <a:off x="2050509" y="4029803"/>
        <a:ext cx="470981" cy="470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57305-7023-41FE-90CD-154346169A6C}">
      <dsp:nvSpPr>
        <dsp:cNvPr id="0" name=""/>
        <dsp:cNvSpPr/>
      </dsp:nvSpPr>
      <dsp:spPr>
        <a:xfrm>
          <a:off x="1271654" y="2915"/>
          <a:ext cx="855845" cy="855831"/>
        </a:xfrm>
        <a:prstGeom prst="donut">
          <a:avLst>
            <a:gd name="adj" fmla="val 11010"/>
          </a:avLst>
        </a:prstGeom>
        <a:gradFill rotWithShape="0">
          <a:gsLst>
            <a:gs pos="0">
              <a:schemeClr val="accent5">
                <a:alpha val="90000"/>
                <a:hueOff val="0"/>
                <a:satOff val="0"/>
                <a:lumOff val="0"/>
                <a:alphaOff val="0"/>
                <a:tint val="50000"/>
                <a:satMod val="300000"/>
              </a:schemeClr>
            </a:gs>
            <a:gs pos="35000">
              <a:schemeClr val="accent5">
                <a:alpha val="90000"/>
                <a:hueOff val="0"/>
                <a:satOff val="0"/>
                <a:lumOff val="0"/>
                <a:alphaOff val="0"/>
                <a:tint val="37000"/>
                <a:satMod val="300000"/>
              </a:schemeClr>
            </a:gs>
            <a:gs pos="100000">
              <a:schemeClr val="accent5">
                <a:alpha val="90000"/>
                <a:hueOff val="0"/>
                <a:satOff val="0"/>
                <a:lumOff val="0"/>
                <a:alphaOff val="0"/>
                <a:tint val="15000"/>
                <a:satMod val="350000"/>
              </a:schemeClr>
            </a:gs>
          </a:gsLst>
          <a:lin ang="16200000" scaled="1"/>
        </a:gradFill>
        <a:ln w="9525" cap="flat" cmpd="sng" algn="ctr">
          <a:solidFill>
            <a:schemeClr val="accent5">
              <a:alpha val="9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E991539-33EC-46AB-ACC6-DE9C87F33DB5}">
      <dsp:nvSpPr>
        <dsp:cNvPr id="0" name=""/>
        <dsp:cNvSpPr/>
      </dsp:nvSpPr>
      <dsp:spPr>
        <a:xfrm>
          <a:off x="231207" y="27687"/>
          <a:ext cx="1052512" cy="795910"/>
        </a:xfrm>
        <a:prstGeom prst="rect">
          <a:avLst/>
        </a:prstGeom>
        <a:blipFill>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C6D43D6-08DD-4AC3-97EF-09D9DF81F2AA}">
      <dsp:nvSpPr>
        <dsp:cNvPr id="0" name=""/>
        <dsp:cNvSpPr/>
      </dsp:nvSpPr>
      <dsp:spPr bwMode="white">
        <a:xfrm>
          <a:off x="1365823" y="97081"/>
          <a:ext cx="667508" cy="667498"/>
        </a:xfrm>
        <a:prstGeom prst="ellipse">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05</a:t>
          </a:r>
        </a:p>
      </dsp:txBody>
      <dsp:txXfrm>
        <a:off x="1463577" y="194834"/>
        <a:ext cx="472000" cy="471992"/>
      </dsp:txXfrm>
    </dsp:sp>
    <dsp:sp modelId="{213AA352-253C-479F-8F41-EBAB15A7C93C}">
      <dsp:nvSpPr>
        <dsp:cNvPr id="0" name=""/>
        <dsp:cNvSpPr/>
      </dsp:nvSpPr>
      <dsp:spPr>
        <a:xfrm>
          <a:off x="1614497" y="986365"/>
          <a:ext cx="170159" cy="170159"/>
        </a:xfrm>
        <a:prstGeom prst="flowChartConnector">
          <a:avLst/>
        </a:prstGeom>
        <a:gradFill rotWithShape="0">
          <a:gsLst>
            <a:gs pos="0">
              <a:schemeClr val="accent5">
                <a:alpha val="90000"/>
                <a:hueOff val="0"/>
                <a:satOff val="0"/>
                <a:lumOff val="0"/>
                <a:alphaOff val="-6667"/>
                <a:tint val="50000"/>
                <a:satMod val="300000"/>
              </a:schemeClr>
            </a:gs>
            <a:gs pos="35000">
              <a:schemeClr val="accent5">
                <a:alpha val="90000"/>
                <a:hueOff val="0"/>
                <a:satOff val="0"/>
                <a:lumOff val="0"/>
                <a:alphaOff val="-6667"/>
                <a:tint val="37000"/>
                <a:satMod val="300000"/>
              </a:schemeClr>
            </a:gs>
            <a:gs pos="100000">
              <a:schemeClr val="accent5">
                <a:alpha val="90000"/>
                <a:hueOff val="0"/>
                <a:satOff val="0"/>
                <a:lumOff val="0"/>
                <a:alphaOff val="-6667"/>
                <a:tint val="15000"/>
                <a:satMod val="350000"/>
              </a:schemeClr>
            </a:gs>
          </a:gsLst>
          <a:lin ang="16200000" scaled="1"/>
        </a:gradFill>
        <a:ln w="9525" cap="flat" cmpd="sng" algn="ctr">
          <a:solidFill>
            <a:schemeClr val="accent5">
              <a:alpha val="90000"/>
              <a:hueOff val="0"/>
              <a:satOff val="0"/>
              <a:lumOff val="0"/>
              <a:alphaOff val="-6667"/>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2367751C-F086-4799-BDD5-5DBB93C330D3}">
      <dsp:nvSpPr>
        <dsp:cNvPr id="0" name=""/>
        <dsp:cNvSpPr/>
      </dsp:nvSpPr>
      <dsp:spPr>
        <a:xfrm>
          <a:off x="1271654" y="1284144"/>
          <a:ext cx="855845" cy="855831"/>
        </a:xfrm>
        <a:prstGeom prst="donut">
          <a:avLst>
            <a:gd name="adj" fmla="val 11010"/>
          </a:avLst>
        </a:prstGeom>
        <a:gradFill rotWithShape="0">
          <a:gsLst>
            <a:gs pos="0">
              <a:schemeClr val="accent5">
                <a:alpha val="90000"/>
                <a:hueOff val="0"/>
                <a:satOff val="0"/>
                <a:lumOff val="0"/>
                <a:alphaOff val="-13333"/>
                <a:tint val="50000"/>
                <a:satMod val="300000"/>
              </a:schemeClr>
            </a:gs>
            <a:gs pos="35000">
              <a:schemeClr val="accent5">
                <a:alpha val="90000"/>
                <a:hueOff val="0"/>
                <a:satOff val="0"/>
                <a:lumOff val="0"/>
                <a:alphaOff val="-13333"/>
                <a:tint val="37000"/>
                <a:satMod val="300000"/>
              </a:schemeClr>
            </a:gs>
            <a:gs pos="100000">
              <a:schemeClr val="accent5">
                <a:alpha val="90000"/>
                <a:hueOff val="0"/>
                <a:satOff val="0"/>
                <a:lumOff val="0"/>
                <a:alphaOff val="-13333"/>
                <a:tint val="15000"/>
                <a:satMod val="350000"/>
              </a:schemeClr>
            </a:gs>
          </a:gsLst>
          <a:lin ang="16200000" scaled="1"/>
        </a:gradFill>
        <a:ln w="9525" cap="flat" cmpd="sng" algn="ctr">
          <a:solidFill>
            <a:schemeClr val="accent5">
              <a:alpha val="90000"/>
              <a:hueOff val="0"/>
              <a:satOff val="0"/>
              <a:lumOff val="0"/>
              <a:alphaOff val="-13333"/>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EAE03F0-1862-453F-9AF6-155B5BEC3BE9}">
      <dsp:nvSpPr>
        <dsp:cNvPr id="0" name=""/>
        <dsp:cNvSpPr/>
      </dsp:nvSpPr>
      <dsp:spPr>
        <a:xfrm>
          <a:off x="2173996" y="1321436"/>
          <a:ext cx="1052512" cy="795910"/>
        </a:xfrm>
        <a:prstGeom prst="rect">
          <a:avLst/>
        </a:prstGeom>
        <a:blipFill>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E463748-F3E4-444E-8019-D3FB1373FCC0}">
      <dsp:nvSpPr>
        <dsp:cNvPr id="0" name=""/>
        <dsp:cNvSpPr/>
      </dsp:nvSpPr>
      <dsp:spPr bwMode="white">
        <a:xfrm>
          <a:off x="1365823" y="1378311"/>
          <a:ext cx="667508" cy="667498"/>
        </a:xfrm>
        <a:prstGeom prst="ellipse">
          <a:avLst/>
        </a:prstGeom>
        <a:solidFill>
          <a:schemeClr val="accent5">
            <a:alpha val="90000"/>
            <a:tint val="40000"/>
            <a:hueOff val="0"/>
            <a:satOff val="0"/>
            <a:lumOff val="0"/>
            <a:alphaOff val="-13333"/>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06</a:t>
          </a:r>
        </a:p>
      </dsp:txBody>
      <dsp:txXfrm>
        <a:off x="1463577" y="1476064"/>
        <a:ext cx="472000" cy="471992"/>
      </dsp:txXfrm>
    </dsp:sp>
    <dsp:sp modelId="{EF669471-3156-4D0B-B899-E56DE88288FD}">
      <dsp:nvSpPr>
        <dsp:cNvPr id="0" name=""/>
        <dsp:cNvSpPr/>
      </dsp:nvSpPr>
      <dsp:spPr>
        <a:xfrm>
          <a:off x="1614497" y="2267595"/>
          <a:ext cx="170159" cy="170159"/>
        </a:xfrm>
        <a:prstGeom prst="flowChartConnector">
          <a:avLst/>
        </a:prstGeom>
        <a:gradFill rotWithShape="0">
          <a:gsLst>
            <a:gs pos="0">
              <a:schemeClr val="accent5">
                <a:alpha val="90000"/>
                <a:hueOff val="0"/>
                <a:satOff val="0"/>
                <a:lumOff val="0"/>
                <a:alphaOff val="-20000"/>
                <a:tint val="50000"/>
                <a:satMod val="300000"/>
              </a:schemeClr>
            </a:gs>
            <a:gs pos="35000">
              <a:schemeClr val="accent5">
                <a:alpha val="90000"/>
                <a:hueOff val="0"/>
                <a:satOff val="0"/>
                <a:lumOff val="0"/>
                <a:alphaOff val="-20000"/>
                <a:tint val="37000"/>
                <a:satMod val="300000"/>
              </a:schemeClr>
            </a:gs>
            <a:gs pos="100000">
              <a:schemeClr val="accent5">
                <a:alpha val="90000"/>
                <a:hueOff val="0"/>
                <a:satOff val="0"/>
                <a:lumOff val="0"/>
                <a:alphaOff val="-20000"/>
                <a:tint val="15000"/>
                <a:satMod val="350000"/>
              </a:schemeClr>
            </a:gs>
          </a:gsLst>
          <a:lin ang="16200000" scaled="1"/>
        </a:gradFill>
        <a:ln w="9525" cap="flat" cmpd="sng" algn="ctr">
          <a:solidFill>
            <a:schemeClr val="accent5">
              <a:alpha val="90000"/>
              <a:hueOff val="0"/>
              <a:satOff val="0"/>
              <a:lumOff val="0"/>
              <a:alphaOff val="-20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EF7CA40-EBB6-4BF3-ADE1-2CDDC795F844}">
      <dsp:nvSpPr>
        <dsp:cNvPr id="0" name=""/>
        <dsp:cNvSpPr/>
      </dsp:nvSpPr>
      <dsp:spPr>
        <a:xfrm>
          <a:off x="1271654" y="2565374"/>
          <a:ext cx="855845" cy="855831"/>
        </a:xfrm>
        <a:prstGeom prst="donut">
          <a:avLst>
            <a:gd name="adj" fmla="val 11010"/>
          </a:avLst>
        </a:prstGeom>
        <a:gradFill rotWithShape="0">
          <a:gsLst>
            <a:gs pos="0">
              <a:schemeClr val="accent5">
                <a:alpha val="90000"/>
                <a:hueOff val="0"/>
                <a:satOff val="0"/>
                <a:lumOff val="0"/>
                <a:alphaOff val="-26667"/>
                <a:tint val="50000"/>
                <a:satMod val="300000"/>
              </a:schemeClr>
            </a:gs>
            <a:gs pos="35000">
              <a:schemeClr val="accent5">
                <a:alpha val="90000"/>
                <a:hueOff val="0"/>
                <a:satOff val="0"/>
                <a:lumOff val="0"/>
                <a:alphaOff val="-26667"/>
                <a:tint val="37000"/>
                <a:satMod val="300000"/>
              </a:schemeClr>
            </a:gs>
            <a:gs pos="100000">
              <a:schemeClr val="accent5">
                <a:alpha val="90000"/>
                <a:hueOff val="0"/>
                <a:satOff val="0"/>
                <a:lumOff val="0"/>
                <a:alphaOff val="-26667"/>
                <a:tint val="15000"/>
                <a:satMod val="350000"/>
              </a:schemeClr>
            </a:gs>
          </a:gsLst>
          <a:lin ang="16200000" scaled="1"/>
        </a:gradFill>
        <a:ln w="9525" cap="flat" cmpd="sng" algn="ctr">
          <a:solidFill>
            <a:schemeClr val="accent5">
              <a:alpha val="90000"/>
              <a:hueOff val="0"/>
              <a:satOff val="0"/>
              <a:lumOff val="0"/>
              <a:alphaOff val="-26667"/>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7E7C1EC-35B2-4BEC-8F18-A2F78301C5A2}">
      <dsp:nvSpPr>
        <dsp:cNvPr id="0" name=""/>
        <dsp:cNvSpPr/>
      </dsp:nvSpPr>
      <dsp:spPr>
        <a:xfrm>
          <a:off x="244090" y="2602801"/>
          <a:ext cx="1052512" cy="795910"/>
        </a:xfrm>
        <a:prstGeom prst="rect">
          <a:avLst/>
        </a:prstGeom>
        <a:solidFill>
          <a:schemeClr val="accent5">
            <a:tint val="50000"/>
            <a:hueOff val="24543"/>
            <a:satOff val="-1787"/>
            <a:lumOff val="8811"/>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C9E976-3CB8-407E-9005-09BD966D5F45}">
      <dsp:nvSpPr>
        <dsp:cNvPr id="0" name=""/>
        <dsp:cNvSpPr/>
      </dsp:nvSpPr>
      <dsp:spPr bwMode="white">
        <a:xfrm>
          <a:off x="1365823" y="2659540"/>
          <a:ext cx="667508" cy="667498"/>
        </a:xfrm>
        <a:prstGeom prst="ellipse">
          <a:avLst/>
        </a:prstGeom>
        <a:solidFill>
          <a:schemeClr val="accent5">
            <a:alpha val="90000"/>
            <a:tint val="40000"/>
            <a:hueOff val="0"/>
            <a:satOff val="0"/>
            <a:lumOff val="0"/>
            <a:alphaOff val="-26667"/>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altLang="en-US" sz="2000" kern="1200"/>
            <a:t>07</a:t>
          </a:r>
        </a:p>
      </dsp:txBody>
      <dsp:txXfrm>
        <a:off x="1463577" y="2757293"/>
        <a:ext cx="472000" cy="471992"/>
      </dsp:txXfrm>
    </dsp:sp>
    <dsp:sp modelId="{B59C6DE7-9B89-4769-B281-F293010FDE5A}">
      <dsp:nvSpPr>
        <dsp:cNvPr id="0" name=""/>
        <dsp:cNvSpPr/>
      </dsp:nvSpPr>
      <dsp:spPr>
        <a:xfrm>
          <a:off x="1614497" y="3548824"/>
          <a:ext cx="170159" cy="170159"/>
        </a:xfrm>
        <a:prstGeom prst="flowChartConnector">
          <a:avLst/>
        </a:prstGeom>
        <a:gradFill rotWithShape="0">
          <a:gsLst>
            <a:gs pos="0">
              <a:schemeClr val="accent5">
                <a:alpha val="90000"/>
                <a:hueOff val="0"/>
                <a:satOff val="0"/>
                <a:lumOff val="0"/>
                <a:alphaOff val="-33333"/>
                <a:tint val="50000"/>
                <a:satMod val="300000"/>
              </a:schemeClr>
            </a:gs>
            <a:gs pos="35000">
              <a:schemeClr val="accent5">
                <a:alpha val="90000"/>
                <a:hueOff val="0"/>
                <a:satOff val="0"/>
                <a:lumOff val="0"/>
                <a:alphaOff val="-33333"/>
                <a:tint val="37000"/>
                <a:satMod val="300000"/>
              </a:schemeClr>
            </a:gs>
            <a:gs pos="100000">
              <a:schemeClr val="accent5">
                <a:alpha val="90000"/>
                <a:hueOff val="0"/>
                <a:satOff val="0"/>
                <a:lumOff val="0"/>
                <a:alphaOff val="-33333"/>
                <a:tint val="15000"/>
                <a:satMod val="350000"/>
              </a:schemeClr>
            </a:gs>
          </a:gsLst>
          <a:lin ang="16200000" scaled="1"/>
        </a:gradFill>
        <a:ln w="9525" cap="flat" cmpd="sng" algn="ctr">
          <a:solidFill>
            <a:schemeClr val="accent5">
              <a:alpha val="90000"/>
              <a:hueOff val="0"/>
              <a:satOff val="0"/>
              <a:lumOff val="0"/>
              <a:alphaOff val="-33333"/>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8A10B78-A012-4FDD-AC56-012F019D2760}">
      <dsp:nvSpPr>
        <dsp:cNvPr id="0" name=""/>
        <dsp:cNvSpPr/>
      </dsp:nvSpPr>
      <dsp:spPr>
        <a:xfrm>
          <a:off x="1271654" y="3846603"/>
          <a:ext cx="855845" cy="855831"/>
        </a:xfrm>
        <a:prstGeom prst="donut">
          <a:avLst>
            <a:gd name="adj" fmla="val 11010"/>
          </a:avLst>
        </a:prstGeom>
        <a:gradFill rotWithShape="0">
          <a:gsLst>
            <a:gs pos="0">
              <a:schemeClr val="accent5">
                <a:alpha val="90000"/>
                <a:hueOff val="0"/>
                <a:satOff val="0"/>
                <a:lumOff val="0"/>
                <a:alphaOff val="-40000"/>
                <a:tint val="50000"/>
                <a:satMod val="300000"/>
              </a:schemeClr>
            </a:gs>
            <a:gs pos="35000">
              <a:schemeClr val="accent5">
                <a:alpha val="90000"/>
                <a:hueOff val="0"/>
                <a:satOff val="0"/>
                <a:lumOff val="0"/>
                <a:alphaOff val="-40000"/>
                <a:tint val="37000"/>
                <a:satMod val="300000"/>
              </a:schemeClr>
            </a:gs>
            <a:gs pos="100000">
              <a:schemeClr val="accent5">
                <a:alpha val="90000"/>
                <a:hueOff val="0"/>
                <a:satOff val="0"/>
                <a:lumOff val="0"/>
                <a:alphaOff val="-40000"/>
                <a:tint val="15000"/>
                <a:satMod val="350000"/>
              </a:schemeClr>
            </a:gs>
          </a:gsLst>
          <a:lin ang="16200000" scaled="1"/>
        </a:gradFill>
        <a:ln w="9525" cap="flat" cmpd="sng" algn="ctr">
          <a:solidFill>
            <a:schemeClr val="accent5">
              <a:alpha val="90000"/>
              <a:hueOff val="0"/>
              <a:satOff val="0"/>
              <a:lumOff val="0"/>
              <a:alphaOff val="-40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E3A77A70-CB11-402B-8FFF-83633E606691}">
      <dsp:nvSpPr>
        <dsp:cNvPr id="0" name=""/>
        <dsp:cNvSpPr/>
      </dsp:nvSpPr>
      <dsp:spPr>
        <a:xfrm>
          <a:off x="2131379" y="3898643"/>
          <a:ext cx="1052512" cy="795910"/>
        </a:xfrm>
        <a:prstGeom prst="rect">
          <a:avLst/>
        </a:prstGeom>
        <a:blipFill>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802ECBF-F4F4-407B-85E4-198600B7E492}">
      <dsp:nvSpPr>
        <dsp:cNvPr id="0" name=""/>
        <dsp:cNvSpPr/>
      </dsp:nvSpPr>
      <dsp:spPr bwMode="white">
        <a:xfrm>
          <a:off x="1365823" y="3940770"/>
          <a:ext cx="667508" cy="667498"/>
        </a:xfrm>
        <a:prstGeom prst="ellipse">
          <a:avLst/>
        </a:prstGeom>
        <a:solidFill>
          <a:schemeClr val="accent5">
            <a:alpha val="90000"/>
            <a:tint val="40000"/>
            <a:hueOff val="0"/>
            <a:satOff val="0"/>
            <a:lumOff val="0"/>
            <a:alphaOff val="-4000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a:lnSpc>
              <a:spcPct val="100000"/>
            </a:lnSpc>
            <a:spcBef>
              <a:spcPct val="0"/>
            </a:spcBef>
            <a:spcAft>
              <a:spcPct val="35000"/>
            </a:spcAft>
          </a:pPr>
          <a:r>
            <a:rPr lang="en-IN" sz="2000" kern="1200"/>
            <a:t>08</a:t>
          </a:r>
        </a:p>
      </dsp:txBody>
      <dsp:txXfrm>
        <a:off x="1463577" y="4038523"/>
        <a:ext cx="472000" cy="47199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Circles#1">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nodeVertAlign" val="t"/>
      <dgm:param type="horzAlign" val="ctr"/>
      <dgm:param type="fallback" val="2D"/>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0.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Circles#2">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nodeVertAlign" val="t"/>
      <dgm:param type="horzAlign" val="ctr"/>
      <dgm:param type="fallback" val="2D"/>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0.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952"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53"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17770552b9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17770552b9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1048602"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3"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7770552b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7770552b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1048855" name="Google Shape;259;g317770552b9_0_1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56" name="Google Shape;260;g317770552b9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7770552b9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7770552b9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7770552b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7770552b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7770552b9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7770552b9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Master" Target="../slideMasters/slideMaster2.xml"/><Relationship Id="rId4" Type="http://schemas.openxmlformats.org/officeDocument/2006/relationships/tags" Target="../tags/tag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48579"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48580"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8581"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104893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4893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lvl1pPr>
            <a:lvl2pPr marL="914400" lvl="1" indent="-317500" algn="ctr">
              <a:spcBef>
                <a:spcPts val="0"/>
              </a:spcBef>
              <a:spcAft>
                <a:spcPts val="0"/>
              </a:spcAft>
              <a:buSzPts val="1400"/>
              <a:buChar char="○"/>
            </a:lvl2pPr>
            <a:lvl3pPr marL="1371600" lvl="2" indent="-317500" algn="ctr">
              <a:spcBef>
                <a:spcPts val="0"/>
              </a:spcBef>
              <a:spcAft>
                <a:spcPts val="0"/>
              </a:spcAft>
              <a:buSzPts val="1400"/>
              <a:buChar char="■"/>
            </a:lvl3pPr>
            <a:lvl4pPr marL="1828800" lvl="3" indent="-317500" algn="ctr">
              <a:spcBef>
                <a:spcPts val="0"/>
              </a:spcBef>
              <a:spcAft>
                <a:spcPts val="0"/>
              </a:spcAft>
              <a:buSzPts val="1400"/>
              <a:buChar char="●"/>
            </a:lvl4pPr>
            <a:lvl5pPr marL="2286000" lvl="4" indent="-317500" algn="ctr">
              <a:spcBef>
                <a:spcPts val="0"/>
              </a:spcBef>
              <a:spcAft>
                <a:spcPts val="0"/>
              </a:spcAft>
              <a:buSzPts val="1400"/>
              <a:buChar char="○"/>
            </a:lvl5pPr>
            <a:lvl6pPr marL="2743200" lvl="5" indent="-317500" algn="ctr">
              <a:spcBef>
                <a:spcPts val="0"/>
              </a:spcBef>
              <a:spcAft>
                <a:spcPts val="0"/>
              </a:spcAft>
              <a:buSzPts val="1400"/>
              <a:buChar char="■"/>
            </a:lvl6pPr>
            <a:lvl7pPr marL="3200400" lvl="6" indent="-317500" algn="ctr">
              <a:spcBef>
                <a:spcPts val="0"/>
              </a:spcBef>
              <a:spcAft>
                <a:spcPts val="0"/>
              </a:spcAft>
              <a:buSzPts val="1400"/>
              <a:buChar char="●"/>
            </a:lvl7pPr>
            <a:lvl8pPr marL="3657600" lvl="7" indent="-317500" algn="ctr">
              <a:spcBef>
                <a:spcPts val="0"/>
              </a:spcBef>
              <a:spcAft>
                <a:spcPts val="0"/>
              </a:spcAft>
              <a:buSzPts val="1400"/>
              <a:buChar char="○"/>
            </a:lvl8pPr>
            <a:lvl9pPr marL="4114800" lvl="8" indent="-317500" algn="ctr">
              <a:spcBef>
                <a:spcPts val="0"/>
              </a:spcBef>
              <a:spcAft>
                <a:spcPts val="0"/>
              </a:spcAft>
              <a:buSzPts val="1400"/>
              <a:buChar char="■"/>
            </a:lvl9pPr>
          </a:lstStyle>
          <a:p>
            <a:endParaRPr/>
          </a:p>
        </p:txBody>
      </p:sp>
      <p:sp>
        <p:nvSpPr>
          <p:cNvPr id="104893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1048923"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1048930" name="Google Shape;51;p13"/>
          <p:cNvSpPr txBox="1">
            <a:spLocks noGrp="1"/>
          </p:cNvSpPr>
          <p:nvPr>
            <p:ph type="title"/>
          </p:nvPr>
        </p:nvSpPr>
        <p:spPr>
          <a:xfrm>
            <a:off x="628650" y="685800"/>
            <a:ext cx="7372500" cy="5820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931" name="Google Shape;52;p13"/>
          <p:cNvSpPr txBox="1">
            <a:spLocks noGrp="1"/>
          </p:cNvSpPr>
          <p:nvPr>
            <p:ph type="body" idx="1"/>
          </p:nvPr>
        </p:nvSpPr>
        <p:spPr>
          <a:xfrm>
            <a:off x="6286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lvl1pPr>
            <a:lvl2pPr marL="914400" lvl="1" indent="-317500" algn="l">
              <a:lnSpc>
                <a:spcPct val="90000"/>
              </a:lnSpc>
              <a:spcBef>
                <a:spcPts val="1200"/>
              </a:spcBef>
              <a:spcAft>
                <a:spcPts val="0"/>
              </a:spcAft>
              <a:buClr>
                <a:schemeClr val="dk1"/>
              </a:buClr>
              <a:buSzPts val="1400"/>
              <a:buChar char="○"/>
            </a:lvl2pPr>
            <a:lvl3pPr marL="1371600" lvl="2" indent="-317500" algn="l">
              <a:lnSpc>
                <a:spcPct val="90000"/>
              </a:lnSpc>
              <a:spcBef>
                <a:spcPts val="1200"/>
              </a:spcBef>
              <a:spcAft>
                <a:spcPts val="0"/>
              </a:spcAft>
              <a:buClr>
                <a:schemeClr val="dk1"/>
              </a:buClr>
              <a:buSzPts val="1400"/>
              <a:buChar char="■"/>
            </a:lvl3pPr>
            <a:lvl4pPr marL="1828800" lvl="3" indent="-317500" algn="l">
              <a:lnSpc>
                <a:spcPct val="90000"/>
              </a:lnSpc>
              <a:spcBef>
                <a:spcPts val="1200"/>
              </a:spcBef>
              <a:spcAft>
                <a:spcPts val="0"/>
              </a:spcAft>
              <a:buClr>
                <a:schemeClr val="dk1"/>
              </a:buClr>
              <a:buSzPts val="1400"/>
              <a:buChar char="●"/>
            </a:lvl4pPr>
            <a:lvl5pPr marL="2286000" lvl="4" indent="-317500" algn="l">
              <a:lnSpc>
                <a:spcPct val="90000"/>
              </a:lnSpc>
              <a:spcBef>
                <a:spcPts val="1200"/>
              </a:spcBef>
              <a:spcAft>
                <a:spcPts val="0"/>
              </a:spcAft>
              <a:buClr>
                <a:schemeClr val="dk1"/>
              </a:buClr>
              <a:buSzPts val="1400"/>
              <a:buChar char="○"/>
            </a:lvl5pPr>
            <a:lvl6pPr marL="2743200" lvl="5" indent="-317500" algn="l">
              <a:lnSpc>
                <a:spcPct val="90000"/>
              </a:lnSpc>
              <a:spcBef>
                <a:spcPts val="1200"/>
              </a:spcBef>
              <a:spcAft>
                <a:spcPts val="0"/>
              </a:spcAft>
              <a:buClr>
                <a:schemeClr val="dk1"/>
              </a:buClr>
              <a:buSzPts val="1400"/>
              <a:buChar char="■"/>
            </a:lvl6pPr>
            <a:lvl7pPr marL="3200400" lvl="6" indent="-317500" algn="l">
              <a:lnSpc>
                <a:spcPct val="90000"/>
              </a:lnSpc>
              <a:spcBef>
                <a:spcPts val="1200"/>
              </a:spcBef>
              <a:spcAft>
                <a:spcPts val="0"/>
              </a:spcAft>
              <a:buClr>
                <a:schemeClr val="dk1"/>
              </a:buClr>
              <a:buSzPts val="1400"/>
              <a:buChar char="●"/>
            </a:lvl7pPr>
            <a:lvl8pPr marL="3657600" lvl="7" indent="-317500" algn="l">
              <a:lnSpc>
                <a:spcPct val="90000"/>
              </a:lnSpc>
              <a:spcBef>
                <a:spcPts val="1200"/>
              </a:spcBef>
              <a:spcAft>
                <a:spcPts val="0"/>
              </a:spcAft>
              <a:buClr>
                <a:schemeClr val="dk1"/>
              </a:buClr>
              <a:buSzPts val="1400"/>
              <a:buChar char="○"/>
            </a:lvl8pPr>
            <a:lvl9pPr marL="4114800" lvl="8" indent="-317500" algn="l">
              <a:lnSpc>
                <a:spcPct val="90000"/>
              </a:lnSpc>
              <a:spcBef>
                <a:spcPts val="1200"/>
              </a:spcBef>
              <a:spcAft>
                <a:spcPts val="1200"/>
              </a:spcAft>
              <a:buClr>
                <a:schemeClr val="dk1"/>
              </a:buClr>
              <a:buSzPts val="1400"/>
              <a:buChar char="■"/>
            </a:lvl9pPr>
          </a:lstStyle>
          <a:p>
            <a:endParaRPr/>
          </a:p>
        </p:txBody>
      </p:sp>
      <p:sp>
        <p:nvSpPr>
          <p:cNvPr id="1048932" name="Google Shape;53;p13"/>
          <p:cNvSpPr txBox="1">
            <a:spLocks noGrp="1"/>
          </p:cNvSpPr>
          <p:nvPr>
            <p:ph type="body" idx="2"/>
          </p:nvPr>
        </p:nvSpPr>
        <p:spPr>
          <a:xfrm>
            <a:off x="46291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lvl1pPr>
            <a:lvl2pPr marL="914400" lvl="1" indent="-317500" algn="l">
              <a:lnSpc>
                <a:spcPct val="90000"/>
              </a:lnSpc>
              <a:spcBef>
                <a:spcPts val="1200"/>
              </a:spcBef>
              <a:spcAft>
                <a:spcPts val="0"/>
              </a:spcAft>
              <a:buClr>
                <a:schemeClr val="dk1"/>
              </a:buClr>
              <a:buSzPts val="1400"/>
              <a:buChar char="○"/>
            </a:lvl2pPr>
            <a:lvl3pPr marL="1371600" lvl="2" indent="-317500" algn="l">
              <a:lnSpc>
                <a:spcPct val="90000"/>
              </a:lnSpc>
              <a:spcBef>
                <a:spcPts val="1200"/>
              </a:spcBef>
              <a:spcAft>
                <a:spcPts val="0"/>
              </a:spcAft>
              <a:buClr>
                <a:schemeClr val="dk1"/>
              </a:buClr>
              <a:buSzPts val="1400"/>
              <a:buChar char="■"/>
            </a:lvl3pPr>
            <a:lvl4pPr marL="1828800" lvl="3" indent="-317500" algn="l">
              <a:lnSpc>
                <a:spcPct val="90000"/>
              </a:lnSpc>
              <a:spcBef>
                <a:spcPts val="1200"/>
              </a:spcBef>
              <a:spcAft>
                <a:spcPts val="0"/>
              </a:spcAft>
              <a:buClr>
                <a:schemeClr val="dk1"/>
              </a:buClr>
              <a:buSzPts val="1400"/>
              <a:buChar char="●"/>
            </a:lvl4pPr>
            <a:lvl5pPr marL="2286000" lvl="4" indent="-317500" algn="l">
              <a:lnSpc>
                <a:spcPct val="90000"/>
              </a:lnSpc>
              <a:spcBef>
                <a:spcPts val="1200"/>
              </a:spcBef>
              <a:spcAft>
                <a:spcPts val="0"/>
              </a:spcAft>
              <a:buClr>
                <a:schemeClr val="dk1"/>
              </a:buClr>
              <a:buSzPts val="1400"/>
              <a:buChar char="○"/>
            </a:lvl5pPr>
            <a:lvl6pPr marL="2743200" lvl="5" indent="-317500" algn="l">
              <a:lnSpc>
                <a:spcPct val="90000"/>
              </a:lnSpc>
              <a:spcBef>
                <a:spcPts val="1200"/>
              </a:spcBef>
              <a:spcAft>
                <a:spcPts val="0"/>
              </a:spcAft>
              <a:buClr>
                <a:schemeClr val="dk1"/>
              </a:buClr>
              <a:buSzPts val="1400"/>
              <a:buChar char="■"/>
            </a:lvl6pPr>
            <a:lvl7pPr marL="3200400" lvl="6" indent="-317500" algn="l">
              <a:lnSpc>
                <a:spcPct val="90000"/>
              </a:lnSpc>
              <a:spcBef>
                <a:spcPts val="1200"/>
              </a:spcBef>
              <a:spcAft>
                <a:spcPts val="0"/>
              </a:spcAft>
              <a:buClr>
                <a:schemeClr val="dk1"/>
              </a:buClr>
              <a:buSzPts val="1400"/>
              <a:buChar char="●"/>
            </a:lvl7pPr>
            <a:lvl8pPr marL="3657600" lvl="7" indent="-317500" algn="l">
              <a:lnSpc>
                <a:spcPct val="90000"/>
              </a:lnSpc>
              <a:spcBef>
                <a:spcPts val="1200"/>
              </a:spcBef>
              <a:spcAft>
                <a:spcPts val="0"/>
              </a:spcAft>
              <a:buClr>
                <a:schemeClr val="dk1"/>
              </a:buClr>
              <a:buSzPts val="1400"/>
              <a:buChar char="○"/>
            </a:lvl8pPr>
            <a:lvl9pPr marL="4114800" lvl="8" indent="-317500" algn="l">
              <a:lnSpc>
                <a:spcPct val="90000"/>
              </a:lnSpc>
              <a:spcBef>
                <a:spcPts val="1200"/>
              </a:spcBef>
              <a:spcAft>
                <a:spcPts val="1200"/>
              </a:spcAft>
              <a:buClr>
                <a:schemeClr val="dk1"/>
              </a:buClr>
              <a:buSzPts val="1400"/>
              <a:buChar char="■"/>
            </a:lvl9pPr>
          </a:lstStyle>
          <a:p>
            <a:endParaRPr/>
          </a:p>
        </p:txBody>
      </p:sp>
      <p:cxnSp>
        <p:nvCxnSpPr>
          <p:cNvPr id="3145780" name="Google Shape;54;p13"/>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Only Image+Description">
  <p:cSld name="1_Only Image+Description">
    <p:spTree>
      <p:nvGrpSpPr>
        <p:cNvPr id="1" name="Shape 55"/>
        <p:cNvGrpSpPr/>
        <p:nvPr/>
      </p:nvGrpSpPr>
      <p:grpSpPr>
        <a:xfrm>
          <a:off x="0" y="0"/>
          <a:ext cx="0" cy="0"/>
          <a:chOff x="0" y="0"/>
          <a:chExt cx="0" cy="0"/>
        </a:xfrm>
      </p:grpSpPr>
      <p:sp>
        <p:nvSpPr>
          <p:cNvPr id="1048920" name="Google Shape;56;p14"/>
          <p:cNvSpPr>
            <a:spLocks noGrp="1"/>
          </p:cNvSpPr>
          <p:nvPr>
            <p:ph type="pic" idx="2"/>
          </p:nvPr>
        </p:nvSpPr>
        <p:spPr>
          <a:xfrm>
            <a:off x="329879" y="759632"/>
            <a:ext cx="3793500" cy="3693600"/>
          </a:xfrm>
          <a:prstGeom prst="rect">
            <a:avLst/>
          </a:prstGeom>
          <a:noFill/>
          <a:ln>
            <a:noFill/>
          </a:ln>
        </p:spPr>
      </p:sp>
      <p:sp>
        <p:nvSpPr>
          <p:cNvPr id="1048921" name="Google Shape;57;p14"/>
          <p:cNvSpPr txBox="1">
            <a:spLocks noGrp="1"/>
          </p:cNvSpPr>
          <p:nvPr>
            <p:ph type="title"/>
          </p:nvPr>
        </p:nvSpPr>
        <p:spPr>
          <a:xfrm>
            <a:off x="4393316" y="759632"/>
            <a:ext cx="38796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922" name="Google Shape;58;p14"/>
          <p:cNvSpPr txBox="1">
            <a:spLocks noGrp="1"/>
          </p:cNvSpPr>
          <p:nvPr>
            <p:ph type="body" idx="1"/>
          </p:nvPr>
        </p:nvSpPr>
        <p:spPr>
          <a:xfrm>
            <a:off x="4393406" y="1996678"/>
            <a:ext cx="3879000" cy="24561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lvl1pPr>
            <a:lvl2pPr marL="914400" lvl="1" indent="-317500" algn="l">
              <a:lnSpc>
                <a:spcPct val="90000"/>
              </a:lnSpc>
              <a:spcBef>
                <a:spcPts val="1200"/>
              </a:spcBef>
              <a:spcAft>
                <a:spcPts val="0"/>
              </a:spcAft>
              <a:buClr>
                <a:schemeClr val="dk1"/>
              </a:buClr>
              <a:buSzPts val="1400"/>
              <a:buChar char="○"/>
            </a:lvl2pPr>
            <a:lvl3pPr marL="1371600" lvl="2" indent="-317500" algn="l">
              <a:lnSpc>
                <a:spcPct val="90000"/>
              </a:lnSpc>
              <a:spcBef>
                <a:spcPts val="1200"/>
              </a:spcBef>
              <a:spcAft>
                <a:spcPts val="0"/>
              </a:spcAft>
              <a:buClr>
                <a:schemeClr val="dk1"/>
              </a:buClr>
              <a:buSzPts val="1400"/>
              <a:buChar char="■"/>
            </a:lvl3pPr>
            <a:lvl4pPr marL="1828800" lvl="3" indent="-317500" algn="l">
              <a:lnSpc>
                <a:spcPct val="90000"/>
              </a:lnSpc>
              <a:spcBef>
                <a:spcPts val="1200"/>
              </a:spcBef>
              <a:spcAft>
                <a:spcPts val="0"/>
              </a:spcAft>
              <a:buClr>
                <a:schemeClr val="dk1"/>
              </a:buClr>
              <a:buSzPts val="1400"/>
              <a:buChar char="●"/>
            </a:lvl4pPr>
            <a:lvl5pPr marL="2286000" lvl="4" indent="-317500" algn="l">
              <a:lnSpc>
                <a:spcPct val="90000"/>
              </a:lnSpc>
              <a:spcBef>
                <a:spcPts val="1200"/>
              </a:spcBef>
              <a:spcAft>
                <a:spcPts val="0"/>
              </a:spcAft>
              <a:buClr>
                <a:schemeClr val="dk1"/>
              </a:buClr>
              <a:buSzPts val="1400"/>
              <a:buChar char="○"/>
            </a:lvl5pPr>
            <a:lvl6pPr marL="2743200" lvl="5" indent="-317500" algn="l">
              <a:lnSpc>
                <a:spcPct val="90000"/>
              </a:lnSpc>
              <a:spcBef>
                <a:spcPts val="1200"/>
              </a:spcBef>
              <a:spcAft>
                <a:spcPts val="0"/>
              </a:spcAft>
              <a:buClr>
                <a:schemeClr val="dk1"/>
              </a:buClr>
              <a:buSzPts val="1400"/>
              <a:buChar char="■"/>
            </a:lvl6pPr>
            <a:lvl7pPr marL="3200400" lvl="6" indent="-317500" algn="l">
              <a:lnSpc>
                <a:spcPct val="90000"/>
              </a:lnSpc>
              <a:spcBef>
                <a:spcPts val="1200"/>
              </a:spcBef>
              <a:spcAft>
                <a:spcPts val="0"/>
              </a:spcAft>
              <a:buClr>
                <a:schemeClr val="dk1"/>
              </a:buClr>
              <a:buSzPts val="1400"/>
              <a:buChar char="●"/>
            </a:lvl7pPr>
            <a:lvl8pPr marL="3657600" lvl="7" indent="-317500" algn="l">
              <a:lnSpc>
                <a:spcPct val="90000"/>
              </a:lnSpc>
              <a:spcBef>
                <a:spcPts val="1200"/>
              </a:spcBef>
              <a:spcAft>
                <a:spcPts val="0"/>
              </a:spcAft>
              <a:buClr>
                <a:schemeClr val="dk1"/>
              </a:buClr>
              <a:buSzPts val="1400"/>
              <a:buChar char="○"/>
            </a:lvl8pPr>
            <a:lvl9pPr marL="4114800" lvl="8" indent="-317500" algn="l">
              <a:lnSpc>
                <a:spcPct val="90000"/>
              </a:lnSpc>
              <a:spcBef>
                <a:spcPts val="1200"/>
              </a:spcBef>
              <a:spcAft>
                <a:spcPts val="1200"/>
              </a:spcAft>
              <a:buClr>
                <a:schemeClr val="dk1"/>
              </a:buClr>
              <a:buSzPts val="1400"/>
              <a:buChar char="■"/>
            </a:lvl9pPr>
          </a:lstStyle>
          <a:p>
            <a:endParaRPr/>
          </a:p>
        </p:txBody>
      </p:sp>
      <p:cxnSp>
        <p:nvCxnSpPr>
          <p:cNvPr id="3145779" name="Google Shape;59;p14"/>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hank-you/Closing">
  <p:cSld name="Thank-you/Closing">
    <p:spTree>
      <p:nvGrpSpPr>
        <p:cNvPr id="1" name="Shape 60"/>
        <p:cNvGrpSpPr/>
        <p:nvPr/>
      </p:nvGrpSpPr>
      <p:grpSpPr>
        <a:xfrm>
          <a:off x="0" y="0"/>
          <a:ext cx="0" cy="0"/>
          <a:chOff x="0" y="0"/>
          <a:chExt cx="0" cy="0"/>
        </a:xfrm>
      </p:grpSpPr>
      <p:sp>
        <p:nvSpPr>
          <p:cNvPr id="1048942" name="Google Shape;61;p15"/>
          <p:cNvSpPr txBox="1">
            <a:spLocks noGrp="1"/>
          </p:cNvSpPr>
          <p:nvPr>
            <p:ph type="title"/>
          </p:nvPr>
        </p:nvSpPr>
        <p:spPr>
          <a:xfrm>
            <a:off x="628650" y="1284692"/>
            <a:ext cx="78867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14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endParaRPr/>
          </a:p>
        </p:txBody>
      </p:sp>
      <p:sp>
        <p:nvSpPr>
          <p:cNvPr id="1048943" name="Google Shape;62;p15"/>
          <p:cNvSpPr/>
          <p:nvPr/>
        </p:nvSpPr>
        <p:spPr>
          <a:xfrm>
            <a:off x="0" y="5120640"/>
            <a:ext cx="9144000" cy="34200"/>
          </a:xfrm>
          <a:prstGeom prst="rect">
            <a:avLst/>
          </a:prstGeom>
          <a:solidFill>
            <a:srgbClr val="EC1C24"/>
          </a:solidFill>
          <a:ln>
            <a:noFill/>
          </a:ln>
        </p:spPr>
        <p:txBody>
          <a:bodyPr spcFirstLastPara="1" wrap="square" lIns="71100" tIns="35550" rIns="71100" bIns="35550" anchor="ctr" anchorCtr="0">
            <a:noAutofit/>
          </a:bodyPr>
          <a:lstStyle/>
          <a:p>
            <a:pPr marL="0" marR="0" lvl="0" indent="0" algn="ctr" rtl="0">
              <a:spcBef>
                <a:spcPts val="0"/>
              </a:spcBef>
              <a:spcAft>
                <a:spcPts val="0"/>
              </a:spcAft>
              <a:buNone/>
            </a:pPr>
            <a:endParaRPr sz="1400">
              <a:solidFill>
                <a:schemeClr val="lt1"/>
              </a:solidFill>
              <a:latin typeface="Poppins" panose="00000800000000000000"/>
              <a:ea typeface="Poppins" panose="00000800000000000000"/>
              <a:cs typeface="Poppins" panose="00000800000000000000"/>
              <a:sym typeface="Poppins" panose="00000800000000000000"/>
            </a:endParaRPr>
          </a:p>
        </p:txBody>
      </p:sp>
      <p:pic>
        <p:nvPicPr>
          <p:cNvPr id="2097163" name="Google Shape;63;p15"/>
          <p:cNvPicPr preferRelativeResize="0"/>
          <p:nvPr/>
        </p:nvPicPr>
        <p:blipFill rotWithShape="1">
          <a:blip r:embed="rId2"/>
          <a:srcRect/>
          <a:stretch>
            <a:fillRect/>
          </a:stretch>
        </p:blipFill>
        <p:spPr>
          <a:xfrm>
            <a:off x="7762386" y="282178"/>
            <a:ext cx="986278" cy="496992"/>
          </a:xfrm>
          <a:prstGeom prst="rect">
            <a:avLst/>
          </a:prstGeom>
          <a:noFill/>
          <a:ln>
            <a:noFill/>
          </a:ln>
        </p:spPr>
      </p:pic>
      <p:sp>
        <p:nvSpPr>
          <p:cNvPr id="1048944" name="Google Shape;64;p15"/>
          <p:cNvSpPr txBox="1"/>
          <p:nvPr/>
        </p:nvSpPr>
        <p:spPr>
          <a:xfrm>
            <a:off x="628650" y="2004544"/>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1048945" name="Google Shape;65;p15"/>
          <p:cNvSpPr txBox="1"/>
          <p:nvPr/>
        </p:nvSpPr>
        <p:spPr>
          <a:xfrm>
            <a:off x="628650" y="2521453"/>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Call us at : +918326724888</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1048946" name="Google Shape;66;p15"/>
          <p:cNvSpPr txBox="1"/>
          <p:nvPr/>
        </p:nvSpPr>
        <p:spPr>
          <a:xfrm>
            <a:off x="182880" y="3792506"/>
            <a:ext cx="8852400" cy="1068900"/>
          </a:xfrm>
          <a:prstGeom prst="rect">
            <a:avLst/>
          </a:prstGeom>
          <a:noFill/>
          <a:ln>
            <a:noFill/>
          </a:ln>
        </p:spPr>
        <p:txBody>
          <a:bodyPr spcFirstLastPara="1" wrap="square" lIns="71100" tIns="35550" rIns="71100" bIns="35550" anchor="ctr" anchorCtr="0">
            <a:noAutofit/>
          </a:bodyPr>
          <a:lstStyle/>
          <a:p>
            <a:pPr marL="0" marR="0" lvl="0" indent="0" algn="l" rtl="0">
              <a:lnSpc>
                <a:spcPct val="90000"/>
              </a:lnSpc>
              <a:spcBef>
                <a:spcPts val="0"/>
              </a:spcBef>
              <a:spcAft>
                <a:spcPts val="0"/>
              </a:spcAft>
              <a:buClr>
                <a:schemeClr val="dk1"/>
              </a:buClr>
              <a:buSzPts val="1200"/>
              <a:buFont typeface="Poppins" panose="00000800000000000000"/>
              <a:buNone/>
            </a:pPr>
            <a:r>
              <a:rPr lang="en-GB" sz="1200" b="1">
                <a:solidFill>
                  <a:schemeClr val="dk1"/>
                </a:solidFill>
                <a:latin typeface="Poppins" panose="00000800000000000000"/>
                <a:ea typeface="Poppins" panose="00000800000000000000"/>
                <a:cs typeface="Poppins" panose="00000800000000000000"/>
                <a:sym typeface="Poppins" panose="00000800000000000000"/>
              </a:rPr>
              <a:t>Disclaimer</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This presentation has been prepared exclusively for information purposes only and is strictly confidential. The information and statistical data herein have been extracted from internal documents, publicly available information and/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also  obtained  from  sources  the  parties  involved  in  the  preparation  of  this  presentation  believe  to  be  reliable  but  in  no  way  are  warranted  by  them  as  to  accuracy  or  completeness. The  parties  involved  in  the  preparation  of  this presentation accept no responsibility for any losses resulting from the use or transmission of the data or views represented in this presentation. The recipient </a:t>
            </a:r>
            <a:br>
              <a:rPr lang="en-GB" sz="900">
                <a:solidFill>
                  <a:schemeClr val="dk1"/>
                </a:solidFill>
                <a:latin typeface="Poppins" panose="00000800000000000000"/>
                <a:ea typeface="Poppins" panose="00000800000000000000"/>
                <a:cs typeface="Poppins" panose="00000800000000000000"/>
                <a:sym typeface="Poppins" panose="00000800000000000000"/>
              </a:rPr>
            </a:br>
            <a:r>
              <a:rPr lang="en-GB" sz="900">
                <a:solidFill>
                  <a:schemeClr val="dk1"/>
                </a:solidFill>
                <a:latin typeface="Poppins" panose="00000800000000000000"/>
                <a:ea typeface="Poppins" panose="00000800000000000000"/>
                <a:cs typeface="Poppins" panose="00000800000000000000"/>
                <a:sym typeface="Poppins" panose="00000800000000000000"/>
              </a:rPr>
              <a:t/>
            </a:r>
            <a:br>
              <a:rPr lang="en-GB" sz="900">
                <a:solidFill>
                  <a:schemeClr val="dk1"/>
                </a:solidFill>
                <a:latin typeface="Poppins" panose="00000800000000000000"/>
                <a:ea typeface="Poppins" panose="00000800000000000000"/>
                <a:cs typeface="Poppins" panose="00000800000000000000"/>
                <a:sym typeface="Poppins" panose="00000800000000000000"/>
              </a:rPr>
            </a:br>
            <a:endParaRPr sz="900">
              <a:solidFill>
                <a:schemeClr val="dk1"/>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is provided the information contained herein on a confidential basis which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should not be disclosed to third parties or duplicated or used for any purpose.</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The parties involved in the preparation of this presentation shall not be liable for the relevance, accuracy or completeness of the information contained herein, and disclaim any and all liability as to the information set forth herein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omissions here from, including, without limitation, any express or implied representation or warranty with respect to such information.</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900">
              <a:solidFill>
                <a:schemeClr val="dk1"/>
              </a:solidFill>
              <a:latin typeface="Poppins" panose="00000800000000000000"/>
              <a:ea typeface="Poppins" panose="00000800000000000000"/>
              <a:cs typeface="Poppins" panose="00000800000000000000"/>
              <a:sym typeface="Poppins" panose="00000800000000000000"/>
            </a:endParaRPr>
          </a:p>
        </p:txBody>
      </p:sp>
      <p:cxnSp>
        <p:nvCxnSpPr>
          <p:cNvPr id="3145781" name="Google Shape;67;p15"/>
          <p:cNvCxnSpPr/>
          <p:nvPr/>
        </p:nvCxnSpPr>
        <p:spPr>
          <a:xfrm>
            <a:off x="651510" y="2811780"/>
            <a:ext cx="4103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000" y="295804"/>
            <a:ext cx="8100000" cy="529200"/>
          </a:xfrm>
        </p:spPr>
        <p:txBody>
          <a:bodyPr/>
          <a:lstStyle>
            <a:lvl1pPr algn="ctr">
              <a:defRPr sz="2400">
                <a:solidFill>
                  <a:schemeClr val="tx1"/>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a:xfrm>
            <a:off x="459000" y="4735800"/>
            <a:ext cx="2025000" cy="237600"/>
          </a:xfrm>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a:xfrm>
            <a:off x="3087000" y="4735800"/>
            <a:ext cx="2970000" cy="2376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399665" indent="0" algn="ctr">
              <a:buNone/>
              <a:defRPr sz="1200"/>
            </a:lvl8pPr>
            <a:lvl9pPr marL="2742565"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349AB24-1F6E-49CC-812A-AFD61B5D4DE5}" type="datetimeFigureOut">
              <a:rPr lang="en-IN" smtClean="0"/>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56FF7-6739-44E7-910D-D0F479D75C2E}" type="slidenum">
              <a:rPr lang="en-IN" smtClean="0"/>
              <a:t>‹#›</a:t>
            </a:fld>
            <a:endParaRPr lang="en-IN"/>
          </a:p>
        </p:txBody>
      </p:sp>
      <p:pic>
        <p:nvPicPr>
          <p:cNvPr id="11" name="Content Placeholder 14" descr="9"/>
          <p:cNvPicPr>
            <a:picLocks noChangeAspect="1"/>
          </p:cNvPicPr>
          <p:nvPr userDrawn="1"/>
        </p:nvPicPr>
        <p:blipFill>
          <a:blip r:embed="rId2"/>
          <a:stretch>
            <a:fillRect/>
          </a:stretch>
        </p:blipFill>
        <p:spPr>
          <a:xfrm rot="16200000">
            <a:off x="-2154939" y="2559132"/>
            <a:ext cx="4698203" cy="80016"/>
          </a:xfrm>
          <a:prstGeom prst="rect">
            <a:avLst/>
          </a:prstGeom>
          <a:solidFill>
            <a:srgbClr val="DE0000"/>
          </a:solidFill>
        </p:spPr>
      </p:pic>
      <p:sp>
        <p:nvSpPr>
          <p:cNvPr id="7" name="Text Box 6"/>
          <p:cNvSpPr txBox="1"/>
          <p:nvPr userDrawn="1"/>
        </p:nvSpPr>
        <p:spPr>
          <a:xfrm>
            <a:off x="8886825" y="5029200"/>
            <a:ext cx="309880" cy="299085"/>
          </a:xfrm>
          <a:prstGeom prst="rect">
            <a:avLst/>
          </a:prstGeom>
          <a:noFill/>
        </p:spPr>
        <p:txBody>
          <a:bodyPr wrap="none" rtlCol="0">
            <a:spAutoFit/>
          </a:bodyPr>
          <a:lstStyle/>
          <a:p>
            <a:endParaRPr lang="en-US" sz="1350"/>
          </a:p>
        </p:txBody>
      </p:sp>
    </p:spTree>
  </p:cSld>
  <p:clrMapOvr>
    <a:masterClrMapping/>
  </p:clrMapOvr>
  <p:transition spd="slow">
    <p:wip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349AB24-1F6E-49CC-812A-AFD61B5D4DE5}" type="datetimeFigureOut">
              <a:rPr lang="en-IN" smtClean="0"/>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56FF7-6739-44E7-910D-D0F479D75C2E}" type="slidenum">
              <a:rPr lang="en-IN" smtClean="0"/>
              <a:t>‹#›</a:t>
            </a:fld>
            <a:endParaRPr lang="en-IN"/>
          </a:p>
        </p:txBody>
      </p:sp>
    </p:spTree>
  </p:cSld>
  <p:clrMapOvr>
    <a:masterClrMapping/>
  </p:clrMapOvr>
  <p:transition spd="slow">
    <p:wip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10"/>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103"/>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399665" indent="0">
              <a:buNone/>
              <a:defRPr sz="1200">
                <a:solidFill>
                  <a:schemeClr val="tx1">
                    <a:tint val="75000"/>
                  </a:schemeClr>
                </a:solidFill>
              </a:defRPr>
            </a:lvl8pPr>
            <a:lvl9pPr marL="2742565"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5A2D12-FAA8-413F-B596-3189698A4886}" type="datetimeFigureOut">
              <a:rPr lang="en-IN" smtClean="0"/>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35A2D12-FAA8-413F-B596-3189698A4886}" type="datetimeFigureOut">
              <a:rPr lang="en-IN" smtClean="0"/>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048933"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48934"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399665" indent="0">
              <a:buNone/>
              <a:defRPr sz="1200" b="1"/>
            </a:lvl8pPr>
            <a:lvl9pPr marL="2742565"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399665" indent="0">
              <a:buNone/>
              <a:defRPr sz="1200" b="1"/>
            </a:lvl8pPr>
            <a:lvl9pPr marL="2742565" indent="0">
              <a:buNone/>
              <a:defRPr sz="1200" b="1"/>
            </a:lvl9pPr>
          </a:lstStyle>
          <a:p>
            <a:pPr lvl="0"/>
            <a:r>
              <a:rPr lang="en-US"/>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35A2D12-FAA8-413F-B596-3189698A4886}" type="datetimeFigureOut">
              <a:rPr lang="en-IN" smtClean="0"/>
              <a:t>16-12-2025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35A2D12-FAA8-413F-B596-3189698A4886}" type="datetimeFigureOut">
              <a:rPr lang="en-IN" smtClean="0"/>
              <a:t>16-12-2025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161ACD-8C75-4C1D-86D0-6370EAC23117}" type="slidenum">
              <a:rPr lang="en-IN" smtClean="0"/>
              <a:t>‹#›</a:t>
            </a:fld>
            <a:endParaRPr lang="en-IN"/>
          </a:p>
        </p:txBody>
      </p:sp>
      <p:sp>
        <p:nvSpPr>
          <p:cNvPr id="6" name="Text Box 5"/>
          <p:cNvSpPr txBox="1"/>
          <p:nvPr userDrawn="1"/>
        </p:nvSpPr>
        <p:spPr>
          <a:xfrm>
            <a:off x="8181499" y="562928"/>
            <a:ext cx="3048000" cy="299085"/>
          </a:xfrm>
          <a:prstGeom prst="rect">
            <a:avLst/>
          </a:prstGeom>
          <a:noFill/>
        </p:spPr>
        <p:txBody>
          <a:bodyPr wrap="square" rtlCol="0">
            <a:spAutoFit/>
          </a:bodyPr>
          <a:lstStyle/>
          <a:p>
            <a:endParaRPr lang="en-US" sz="1350"/>
          </a:p>
        </p:txBody>
      </p:sp>
    </p:spTree>
  </p:cSld>
  <p:clrMapOvr>
    <a:masterClrMapping/>
  </p:clrMapOvr>
  <p:transition spd="slow">
    <p:wip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A2D12-FAA8-413F-B596-3189698A4886}" type="datetimeFigureOut">
              <a:rPr lang="en-IN" smtClean="0"/>
              <a:t>16-12-2025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75"/>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399665" indent="0">
              <a:buNone/>
              <a:defRPr sz="750"/>
            </a:lvl8pPr>
            <a:lvl9pPr marL="2742565"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5A2D12-FAA8-413F-B596-3189698A4886}" type="datetimeFigureOut">
              <a:rPr lang="en-IN" smtClean="0"/>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75"/>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399665" indent="0">
              <a:buNone/>
              <a:defRPr sz="1500"/>
            </a:lvl8pPr>
            <a:lvl9pPr marL="2742565"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399665" indent="0">
              <a:buNone/>
              <a:defRPr sz="750"/>
            </a:lvl8pPr>
            <a:lvl9pPr marL="2742565"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5A2D12-FAA8-413F-B596-3189698A4886}" type="datetimeFigureOut">
              <a:rPr lang="en-IN" smtClean="0"/>
              <a:t>16-12-2025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5A2D12-FAA8-413F-B596-3189698A4886}" type="datetimeFigureOut">
              <a:rPr lang="en-IN" smtClean="0"/>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2"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5A2D12-FAA8-413F-B596-3189698A4886}" type="datetimeFigureOut">
              <a:rPr lang="en-IN" smtClean="0"/>
              <a:t>16-12-2025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161ACD-8C75-4C1D-86D0-6370EAC23117}" type="slidenum">
              <a:rPr lang="en-IN" smtClean="0"/>
              <a:t>‹#›</a:t>
            </a:fld>
            <a:endParaRPr lang="en-IN"/>
          </a:p>
        </p:txBody>
      </p:sp>
    </p:spTree>
  </p:cSld>
  <p:clrMapOvr>
    <a:masterClrMapping/>
  </p:clrMapOvr>
  <p:transition spd="slow">
    <p:wip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6" name="Rectangle 5"/>
          <p:cNvSpPr/>
          <p:nvPr/>
        </p:nvSpPr>
        <p:spPr bwMode="auto">
          <a:xfrm>
            <a:off x="0" y="4400550"/>
            <a:ext cx="9144000" cy="428625"/>
          </a:xfrm>
          <a:prstGeom prst="rect">
            <a:avLst/>
          </a:prstGeom>
          <a:gradFill flip="none" rotWithShape="1">
            <a:gsLst>
              <a:gs pos="0">
                <a:schemeClr val="bg1">
                  <a:lumMod val="8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endParaRPr lang="en-US" sz="1350" dirty="0"/>
          </a:p>
        </p:txBody>
      </p:sp>
      <p:sp>
        <p:nvSpPr>
          <p:cNvPr id="9" name="Line 5"/>
          <p:cNvSpPr>
            <a:spLocks noChangeShapeType="1"/>
          </p:cNvSpPr>
          <p:nvPr/>
        </p:nvSpPr>
        <p:spPr bwMode="auto">
          <a:xfrm>
            <a:off x="4572000" y="2343150"/>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0" name="Line 6"/>
          <p:cNvSpPr>
            <a:spLocks noChangeShapeType="1"/>
          </p:cNvSpPr>
          <p:nvPr/>
        </p:nvSpPr>
        <p:spPr bwMode="auto">
          <a:xfrm>
            <a:off x="4572000" y="2343150"/>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1" name="Line 7"/>
          <p:cNvSpPr>
            <a:spLocks noChangeShapeType="1"/>
          </p:cNvSpPr>
          <p:nvPr/>
        </p:nvSpPr>
        <p:spPr bwMode="auto">
          <a:xfrm>
            <a:off x="4572000" y="2343150"/>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2" name="Freeform 8"/>
          <p:cNvSpPr/>
          <p:nvPr/>
        </p:nvSpPr>
        <p:spPr bwMode="auto">
          <a:xfrm>
            <a:off x="3816540" y="632675"/>
            <a:ext cx="755460" cy="1710476"/>
          </a:xfrm>
          <a:custGeom>
            <a:avLst/>
            <a:gdLst/>
            <a:ahLst/>
            <a:cxnLst>
              <a:cxn ang="0">
                <a:pos x="641" y="566"/>
              </a:cxn>
              <a:cxn ang="0">
                <a:pos x="641" y="566"/>
              </a:cxn>
              <a:cxn ang="0">
                <a:pos x="598" y="485"/>
              </a:cxn>
              <a:cxn ang="0">
                <a:pos x="598" y="485"/>
              </a:cxn>
              <a:cxn ang="0">
                <a:pos x="564" y="422"/>
              </a:cxn>
              <a:cxn ang="0">
                <a:pos x="526" y="359"/>
              </a:cxn>
              <a:cxn ang="0">
                <a:pos x="526" y="359"/>
              </a:cxn>
              <a:cxn ang="0">
                <a:pos x="488" y="297"/>
              </a:cxn>
              <a:cxn ang="0">
                <a:pos x="446" y="236"/>
              </a:cxn>
              <a:cxn ang="0">
                <a:pos x="446" y="236"/>
              </a:cxn>
              <a:cxn ang="0">
                <a:pos x="402" y="176"/>
              </a:cxn>
              <a:cxn ang="0">
                <a:pos x="356" y="116"/>
              </a:cxn>
              <a:cxn ang="0">
                <a:pos x="356" y="116"/>
              </a:cxn>
              <a:cxn ang="0">
                <a:pos x="332" y="86"/>
              </a:cxn>
              <a:cxn ang="0">
                <a:pos x="306" y="57"/>
              </a:cxn>
              <a:cxn ang="0">
                <a:pos x="281" y="29"/>
              </a:cxn>
              <a:cxn ang="0">
                <a:pos x="252" y="0"/>
              </a:cxn>
              <a:cxn ang="0">
                <a:pos x="252" y="0"/>
              </a:cxn>
              <a:cxn ang="0">
                <a:pos x="246" y="40"/>
              </a:cxn>
              <a:cxn ang="0">
                <a:pos x="242" y="79"/>
              </a:cxn>
              <a:cxn ang="0">
                <a:pos x="238" y="117"/>
              </a:cxn>
              <a:cxn ang="0">
                <a:pos x="236" y="156"/>
              </a:cxn>
              <a:cxn ang="0">
                <a:pos x="236" y="156"/>
              </a:cxn>
              <a:cxn ang="0">
                <a:pos x="233" y="230"/>
              </a:cxn>
              <a:cxn ang="0">
                <a:pos x="233" y="304"/>
              </a:cxn>
              <a:cxn ang="0">
                <a:pos x="233" y="304"/>
              </a:cxn>
              <a:cxn ang="0">
                <a:pos x="236" y="379"/>
              </a:cxn>
              <a:cxn ang="0">
                <a:pos x="241" y="452"/>
              </a:cxn>
              <a:cxn ang="0">
                <a:pos x="241" y="452"/>
              </a:cxn>
              <a:cxn ang="0">
                <a:pos x="248" y="525"/>
              </a:cxn>
              <a:cxn ang="0">
                <a:pos x="258" y="596"/>
              </a:cxn>
              <a:cxn ang="0">
                <a:pos x="258" y="596"/>
              </a:cxn>
              <a:cxn ang="0">
                <a:pos x="271" y="686"/>
              </a:cxn>
              <a:cxn ang="0">
                <a:pos x="271" y="686"/>
              </a:cxn>
              <a:cxn ang="0">
                <a:pos x="236" y="703"/>
              </a:cxn>
              <a:cxn ang="0">
                <a:pos x="202" y="720"/>
              </a:cxn>
              <a:cxn ang="0">
                <a:pos x="168" y="739"/>
              </a:cxn>
              <a:cxn ang="0">
                <a:pos x="135" y="759"/>
              </a:cxn>
              <a:cxn ang="0">
                <a:pos x="100" y="781"/>
              </a:cxn>
              <a:cxn ang="0">
                <a:pos x="68" y="802"/>
              </a:cxn>
              <a:cxn ang="0">
                <a:pos x="33" y="825"/>
              </a:cxn>
              <a:cxn ang="0">
                <a:pos x="0" y="848"/>
              </a:cxn>
              <a:cxn ang="0">
                <a:pos x="954" y="2160"/>
              </a:cxn>
              <a:cxn ang="0">
                <a:pos x="954" y="537"/>
              </a:cxn>
              <a:cxn ang="0">
                <a:pos x="954" y="537"/>
              </a:cxn>
              <a:cxn ang="0">
                <a:pos x="914" y="539"/>
              </a:cxn>
              <a:cxn ang="0">
                <a:pos x="872" y="540"/>
              </a:cxn>
              <a:cxn ang="0">
                <a:pos x="834" y="542"/>
              </a:cxn>
              <a:cxn ang="0">
                <a:pos x="794" y="545"/>
              </a:cxn>
              <a:cxn ang="0">
                <a:pos x="755" y="549"/>
              </a:cxn>
              <a:cxn ang="0">
                <a:pos x="717" y="553"/>
              </a:cxn>
              <a:cxn ang="0">
                <a:pos x="678" y="559"/>
              </a:cxn>
              <a:cxn ang="0">
                <a:pos x="641" y="566"/>
              </a:cxn>
              <a:cxn ang="0">
                <a:pos x="641" y="566"/>
              </a:cxn>
            </a:cxnLst>
            <a:rect l="0" t="0" r="r" b="b"/>
            <a:pathLst>
              <a:path w="954" h="2160">
                <a:moveTo>
                  <a:pt x="641" y="566"/>
                </a:moveTo>
                <a:lnTo>
                  <a:pt x="641" y="566"/>
                </a:lnTo>
                <a:lnTo>
                  <a:pt x="598" y="485"/>
                </a:lnTo>
                <a:lnTo>
                  <a:pt x="598" y="485"/>
                </a:lnTo>
                <a:lnTo>
                  <a:pt x="564" y="422"/>
                </a:lnTo>
                <a:lnTo>
                  <a:pt x="526" y="359"/>
                </a:lnTo>
                <a:lnTo>
                  <a:pt x="526" y="359"/>
                </a:lnTo>
                <a:lnTo>
                  <a:pt x="488" y="297"/>
                </a:lnTo>
                <a:lnTo>
                  <a:pt x="446" y="236"/>
                </a:lnTo>
                <a:lnTo>
                  <a:pt x="446" y="236"/>
                </a:lnTo>
                <a:lnTo>
                  <a:pt x="402" y="176"/>
                </a:lnTo>
                <a:lnTo>
                  <a:pt x="356" y="116"/>
                </a:lnTo>
                <a:lnTo>
                  <a:pt x="356" y="116"/>
                </a:lnTo>
                <a:lnTo>
                  <a:pt x="332" y="86"/>
                </a:lnTo>
                <a:lnTo>
                  <a:pt x="306" y="57"/>
                </a:lnTo>
                <a:lnTo>
                  <a:pt x="281" y="29"/>
                </a:lnTo>
                <a:lnTo>
                  <a:pt x="252" y="0"/>
                </a:lnTo>
                <a:lnTo>
                  <a:pt x="252" y="0"/>
                </a:lnTo>
                <a:lnTo>
                  <a:pt x="246" y="40"/>
                </a:lnTo>
                <a:lnTo>
                  <a:pt x="242" y="79"/>
                </a:lnTo>
                <a:lnTo>
                  <a:pt x="238" y="117"/>
                </a:lnTo>
                <a:lnTo>
                  <a:pt x="236" y="156"/>
                </a:lnTo>
                <a:lnTo>
                  <a:pt x="236" y="156"/>
                </a:lnTo>
                <a:lnTo>
                  <a:pt x="233" y="230"/>
                </a:lnTo>
                <a:lnTo>
                  <a:pt x="233" y="304"/>
                </a:lnTo>
                <a:lnTo>
                  <a:pt x="233" y="304"/>
                </a:lnTo>
                <a:lnTo>
                  <a:pt x="236" y="379"/>
                </a:lnTo>
                <a:lnTo>
                  <a:pt x="241" y="452"/>
                </a:lnTo>
                <a:lnTo>
                  <a:pt x="241" y="452"/>
                </a:lnTo>
                <a:lnTo>
                  <a:pt x="248" y="525"/>
                </a:lnTo>
                <a:lnTo>
                  <a:pt x="258" y="596"/>
                </a:lnTo>
                <a:lnTo>
                  <a:pt x="258" y="596"/>
                </a:lnTo>
                <a:lnTo>
                  <a:pt x="271" y="686"/>
                </a:lnTo>
                <a:lnTo>
                  <a:pt x="271" y="686"/>
                </a:lnTo>
                <a:lnTo>
                  <a:pt x="236" y="703"/>
                </a:lnTo>
                <a:lnTo>
                  <a:pt x="202" y="720"/>
                </a:lnTo>
                <a:lnTo>
                  <a:pt x="168" y="739"/>
                </a:lnTo>
                <a:lnTo>
                  <a:pt x="135" y="759"/>
                </a:lnTo>
                <a:lnTo>
                  <a:pt x="100" y="781"/>
                </a:lnTo>
                <a:lnTo>
                  <a:pt x="68" y="802"/>
                </a:lnTo>
                <a:lnTo>
                  <a:pt x="33" y="825"/>
                </a:lnTo>
                <a:lnTo>
                  <a:pt x="0" y="848"/>
                </a:lnTo>
                <a:lnTo>
                  <a:pt x="954" y="2160"/>
                </a:lnTo>
                <a:lnTo>
                  <a:pt x="954" y="537"/>
                </a:lnTo>
                <a:lnTo>
                  <a:pt x="954" y="537"/>
                </a:lnTo>
                <a:lnTo>
                  <a:pt x="914" y="539"/>
                </a:lnTo>
                <a:lnTo>
                  <a:pt x="872" y="540"/>
                </a:lnTo>
                <a:lnTo>
                  <a:pt x="834" y="542"/>
                </a:lnTo>
                <a:lnTo>
                  <a:pt x="794" y="545"/>
                </a:lnTo>
                <a:lnTo>
                  <a:pt x="755" y="549"/>
                </a:lnTo>
                <a:lnTo>
                  <a:pt x="717" y="553"/>
                </a:lnTo>
                <a:lnTo>
                  <a:pt x="678" y="559"/>
                </a:lnTo>
                <a:lnTo>
                  <a:pt x="641" y="566"/>
                </a:lnTo>
                <a:lnTo>
                  <a:pt x="641" y="566"/>
                </a:lnTo>
                <a:close/>
              </a:path>
            </a:pathLst>
          </a:custGeom>
          <a:gradFill flip="none" rotWithShape="1">
            <a:gsLst>
              <a:gs pos="0">
                <a:schemeClr val="accent2">
                  <a:lumMod val="75000"/>
                </a:schemeClr>
              </a:gs>
              <a:gs pos="100000">
                <a:schemeClr val="accent2">
                  <a:lumMod val="50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3" name="Freeform 9"/>
          <p:cNvSpPr/>
          <p:nvPr/>
        </p:nvSpPr>
        <p:spPr bwMode="auto">
          <a:xfrm>
            <a:off x="3117305" y="1285982"/>
            <a:ext cx="1454696" cy="1057169"/>
          </a:xfrm>
          <a:custGeom>
            <a:avLst/>
            <a:gdLst/>
            <a:ahLst/>
            <a:cxnLst>
              <a:cxn ang="0">
                <a:pos x="1837" y="1335"/>
              </a:cxn>
              <a:cxn ang="0">
                <a:pos x="883" y="23"/>
              </a:cxn>
              <a:cxn ang="0">
                <a:pos x="883" y="23"/>
              </a:cxn>
              <a:cxn ang="0">
                <a:pos x="850" y="47"/>
              </a:cxn>
              <a:cxn ang="0">
                <a:pos x="819" y="71"/>
              </a:cxn>
              <a:cxn ang="0">
                <a:pos x="788" y="97"/>
              </a:cxn>
              <a:cxn ang="0">
                <a:pos x="757" y="123"/>
              </a:cxn>
              <a:cxn ang="0">
                <a:pos x="729" y="149"/>
              </a:cxn>
              <a:cxn ang="0">
                <a:pos x="700" y="176"/>
              </a:cxn>
              <a:cxn ang="0">
                <a:pos x="673" y="203"/>
              </a:cxn>
              <a:cxn ang="0">
                <a:pos x="646" y="230"/>
              </a:cxn>
              <a:cxn ang="0">
                <a:pos x="646" y="230"/>
              </a:cxn>
              <a:cxn ang="0">
                <a:pos x="564" y="189"/>
              </a:cxn>
              <a:cxn ang="0">
                <a:pos x="564" y="189"/>
              </a:cxn>
              <a:cxn ang="0">
                <a:pos x="499" y="159"/>
              </a:cxn>
              <a:cxn ang="0">
                <a:pos x="499" y="159"/>
              </a:cxn>
              <a:cxn ang="0">
                <a:pos x="433" y="128"/>
              </a:cxn>
              <a:cxn ang="0">
                <a:pos x="433" y="128"/>
              </a:cxn>
              <a:cxn ang="0">
                <a:pos x="364" y="101"/>
              </a:cxn>
              <a:cxn ang="0">
                <a:pos x="296" y="77"/>
              </a:cxn>
              <a:cxn ang="0">
                <a:pos x="296" y="77"/>
              </a:cxn>
              <a:cxn ang="0">
                <a:pos x="224" y="53"/>
              </a:cxn>
              <a:cxn ang="0">
                <a:pos x="151" y="33"/>
              </a:cxn>
              <a:cxn ang="0">
                <a:pos x="151" y="33"/>
              </a:cxn>
              <a:cxn ang="0">
                <a:pos x="115" y="23"/>
              </a:cxn>
              <a:cxn ang="0">
                <a:pos x="77" y="14"/>
              </a:cxn>
              <a:cxn ang="0">
                <a:pos x="38" y="7"/>
              </a:cxn>
              <a:cxn ang="0">
                <a:pos x="0" y="0"/>
              </a:cxn>
              <a:cxn ang="0">
                <a:pos x="0" y="0"/>
              </a:cxn>
              <a:cxn ang="0">
                <a:pos x="17" y="36"/>
              </a:cxn>
              <a:cxn ang="0">
                <a:pos x="37" y="70"/>
              </a:cxn>
              <a:cxn ang="0">
                <a:pos x="57" y="103"/>
              </a:cxn>
              <a:cxn ang="0">
                <a:pos x="77" y="136"/>
              </a:cxn>
              <a:cxn ang="0">
                <a:pos x="77" y="136"/>
              </a:cxn>
              <a:cxn ang="0">
                <a:pos x="118" y="199"/>
              </a:cxn>
              <a:cxn ang="0">
                <a:pos x="163" y="259"/>
              </a:cxn>
              <a:cxn ang="0">
                <a:pos x="163" y="259"/>
              </a:cxn>
              <a:cxn ang="0">
                <a:pos x="208" y="316"/>
              </a:cxn>
              <a:cxn ang="0">
                <a:pos x="256" y="373"/>
              </a:cxn>
              <a:cxn ang="0">
                <a:pos x="256" y="373"/>
              </a:cxn>
              <a:cxn ang="0">
                <a:pos x="304" y="427"/>
              </a:cxn>
              <a:cxn ang="0">
                <a:pos x="304" y="427"/>
              </a:cxn>
              <a:cxn ang="0">
                <a:pos x="353" y="480"/>
              </a:cxn>
              <a:cxn ang="0">
                <a:pos x="353" y="480"/>
              </a:cxn>
              <a:cxn ang="0">
                <a:pos x="417" y="544"/>
              </a:cxn>
              <a:cxn ang="0">
                <a:pos x="417" y="544"/>
              </a:cxn>
              <a:cxn ang="0">
                <a:pos x="400" y="579"/>
              </a:cxn>
              <a:cxn ang="0">
                <a:pos x="383" y="613"/>
              </a:cxn>
              <a:cxn ang="0">
                <a:pos x="366" y="649"/>
              </a:cxn>
              <a:cxn ang="0">
                <a:pos x="350" y="685"/>
              </a:cxn>
              <a:cxn ang="0">
                <a:pos x="336" y="720"/>
              </a:cxn>
              <a:cxn ang="0">
                <a:pos x="320" y="757"/>
              </a:cxn>
              <a:cxn ang="0">
                <a:pos x="307" y="796"/>
              </a:cxn>
              <a:cxn ang="0">
                <a:pos x="294" y="835"/>
              </a:cxn>
              <a:cxn ang="0">
                <a:pos x="1837" y="1335"/>
              </a:cxn>
            </a:cxnLst>
            <a:rect l="0" t="0" r="r" b="b"/>
            <a:pathLst>
              <a:path w="1837" h="1335">
                <a:moveTo>
                  <a:pt x="1837" y="1335"/>
                </a:moveTo>
                <a:lnTo>
                  <a:pt x="883" y="23"/>
                </a:lnTo>
                <a:lnTo>
                  <a:pt x="883" y="23"/>
                </a:lnTo>
                <a:lnTo>
                  <a:pt x="850" y="47"/>
                </a:lnTo>
                <a:lnTo>
                  <a:pt x="819" y="71"/>
                </a:lnTo>
                <a:lnTo>
                  <a:pt x="788" y="97"/>
                </a:lnTo>
                <a:lnTo>
                  <a:pt x="757" y="123"/>
                </a:lnTo>
                <a:lnTo>
                  <a:pt x="729" y="149"/>
                </a:lnTo>
                <a:lnTo>
                  <a:pt x="700" y="176"/>
                </a:lnTo>
                <a:lnTo>
                  <a:pt x="673" y="203"/>
                </a:lnTo>
                <a:lnTo>
                  <a:pt x="646" y="230"/>
                </a:lnTo>
                <a:lnTo>
                  <a:pt x="646" y="230"/>
                </a:lnTo>
                <a:lnTo>
                  <a:pt x="564" y="189"/>
                </a:lnTo>
                <a:lnTo>
                  <a:pt x="564" y="189"/>
                </a:lnTo>
                <a:lnTo>
                  <a:pt x="499" y="159"/>
                </a:lnTo>
                <a:lnTo>
                  <a:pt x="499" y="159"/>
                </a:lnTo>
                <a:lnTo>
                  <a:pt x="433" y="128"/>
                </a:lnTo>
                <a:lnTo>
                  <a:pt x="433" y="128"/>
                </a:lnTo>
                <a:lnTo>
                  <a:pt x="364" y="101"/>
                </a:lnTo>
                <a:lnTo>
                  <a:pt x="296" y="77"/>
                </a:lnTo>
                <a:lnTo>
                  <a:pt x="296" y="77"/>
                </a:lnTo>
                <a:lnTo>
                  <a:pt x="224" y="53"/>
                </a:lnTo>
                <a:lnTo>
                  <a:pt x="151" y="33"/>
                </a:lnTo>
                <a:lnTo>
                  <a:pt x="151" y="33"/>
                </a:lnTo>
                <a:lnTo>
                  <a:pt x="115" y="23"/>
                </a:lnTo>
                <a:lnTo>
                  <a:pt x="77" y="14"/>
                </a:lnTo>
                <a:lnTo>
                  <a:pt x="38" y="7"/>
                </a:lnTo>
                <a:lnTo>
                  <a:pt x="0" y="0"/>
                </a:lnTo>
                <a:lnTo>
                  <a:pt x="0" y="0"/>
                </a:lnTo>
                <a:lnTo>
                  <a:pt x="17" y="36"/>
                </a:lnTo>
                <a:lnTo>
                  <a:pt x="37" y="70"/>
                </a:lnTo>
                <a:lnTo>
                  <a:pt x="57" y="103"/>
                </a:lnTo>
                <a:lnTo>
                  <a:pt x="77" y="136"/>
                </a:lnTo>
                <a:lnTo>
                  <a:pt x="77" y="136"/>
                </a:lnTo>
                <a:lnTo>
                  <a:pt x="118" y="199"/>
                </a:lnTo>
                <a:lnTo>
                  <a:pt x="163" y="259"/>
                </a:lnTo>
                <a:lnTo>
                  <a:pt x="163" y="259"/>
                </a:lnTo>
                <a:lnTo>
                  <a:pt x="208" y="316"/>
                </a:lnTo>
                <a:lnTo>
                  <a:pt x="256" y="373"/>
                </a:lnTo>
                <a:lnTo>
                  <a:pt x="256" y="373"/>
                </a:lnTo>
                <a:lnTo>
                  <a:pt x="304" y="427"/>
                </a:lnTo>
                <a:lnTo>
                  <a:pt x="304" y="427"/>
                </a:lnTo>
                <a:lnTo>
                  <a:pt x="353" y="480"/>
                </a:lnTo>
                <a:lnTo>
                  <a:pt x="353" y="480"/>
                </a:lnTo>
                <a:lnTo>
                  <a:pt x="417" y="544"/>
                </a:lnTo>
                <a:lnTo>
                  <a:pt x="417" y="544"/>
                </a:lnTo>
                <a:lnTo>
                  <a:pt x="400" y="579"/>
                </a:lnTo>
                <a:lnTo>
                  <a:pt x="383" y="613"/>
                </a:lnTo>
                <a:lnTo>
                  <a:pt x="366" y="649"/>
                </a:lnTo>
                <a:lnTo>
                  <a:pt x="350" y="685"/>
                </a:lnTo>
                <a:lnTo>
                  <a:pt x="336" y="720"/>
                </a:lnTo>
                <a:lnTo>
                  <a:pt x="320" y="757"/>
                </a:lnTo>
                <a:lnTo>
                  <a:pt x="307" y="796"/>
                </a:lnTo>
                <a:lnTo>
                  <a:pt x="294" y="835"/>
                </a:lnTo>
                <a:lnTo>
                  <a:pt x="1837" y="1335"/>
                </a:lnTo>
                <a:close/>
              </a:path>
            </a:pathLst>
          </a:custGeom>
          <a:gradFill flip="none" rotWithShape="1">
            <a:gsLst>
              <a:gs pos="0">
                <a:schemeClr val="accent4">
                  <a:lumMod val="50000"/>
                </a:schemeClr>
              </a:gs>
              <a:gs pos="100000">
                <a:schemeClr val="accent4">
                  <a:lumMod val="75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4" name="Freeform 10"/>
          <p:cNvSpPr/>
          <p:nvPr/>
        </p:nvSpPr>
        <p:spPr bwMode="auto">
          <a:xfrm>
            <a:off x="2772833" y="1947206"/>
            <a:ext cx="1799167" cy="793471"/>
          </a:xfrm>
          <a:custGeom>
            <a:avLst/>
            <a:gdLst/>
            <a:ahLst/>
            <a:cxnLst>
              <a:cxn ang="0">
                <a:pos x="2272" y="500"/>
              </a:cxn>
              <a:cxn ang="0">
                <a:pos x="729" y="0"/>
              </a:cxn>
              <a:cxn ang="0">
                <a:pos x="729" y="0"/>
              </a:cxn>
              <a:cxn ang="0">
                <a:pos x="716" y="38"/>
              </a:cxn>
              <a:cxn ang="0">
                <a:pos x="706" y="77"/>
              </a:cxn>
              <a:cxn ang="0">
                <a:pos x="695" y="115"/>
              </a:cxn>
              <a:cxn ang="0">
                <a:pos x="686" y="153"/>
              </a:cxn>
              <a:cxn ang="0">
                <a:pos x="678" y="191"/>
              </a:cxn>
              <a:cxn ang="0">
                <a:pos x="671" y="230"/>
              </a:cxn>
              <a:cxn ang="0">
                <a:pos x="665" y="267"/>
              </a:cxn>
              <a:cxn ang="0">
                <a:pos x="659" y="306"/>
              </a:cxn>
              <a:cxn ang="0">
                <a:pos x="659" y="306"/>
              </a:cxn>
              <a:cxn ang="0">
                <a:pos x="569" y="320"/>
              </a:cxn>
              <a:cxn ang="0">
                <a:pos x="569" y="320"/>
              </a:cxn>
              <a:cxn ang="0">
                <a:pos x="498" y="334"/>
              </a:cxn>
              <a:cxn ang="0">
                <a:pos x="498" y="334"/>
              </a:cxn>
              <a:cxn ang="0">
                <a:pos x="426" y="350"/>
              </a:cxn>
              <a:cxn ang="0">
                <a:pos x="426" y="350"/>
              </a:cxn>
              <a:cxn ang="0">
                <a:pos x="356" y="367"/>
              </a:cxn>
              <a:cxn ang="0">
                <a:pos x="285" y="388"/>
              </a:cxn>
              <a:cxn ang="0">
                <a:pos x="285" y="388"/>
              </a:cxn>
              <a:cxn ang="0">
                <a:pos x="213" y="411"/>
              </a:cxn>
              <a:cxn ang="0">
                <a:pos x="143" y="436"/>
              </a:cxn>
              <a:cxn ang="0">
                <a:pos x="143" y="436"/>
              </a:cxn>
              <a:cxn ang="0">
                <a:pos x="107" y="450"/>
              </a:cxn>
              <a:cxn ang="0">
                <a:pos x="71" y="466"/>
              </a:cxn>
              <a:cxn ang="0">
                <a:pos x="36" y="483"/>
              </a:cxn>
              <a:cxn ang="0">
                <a:pos x="0" y="500"/>
              </a:cxn>
              <a:cxn ang="0">
                <a:pos x="0" y="500"/>
              </a:cxn>
              <a:cxn ang="0">
                <a:pos x="36" y="519"/>
              </a:cxn>
              <a:cxn ang="0">
                <a:pos x="71" y="534"/>
              </a:cxn>
              <a:cxn ang="0">
                <a:pos x="107" y="550"/>
              </a:cxn>
              <a:cxn ang="0">
                <a:pos x="143" y="564"/>
              </a:cxn>
              <a:cxn ang="0">
                <a:pos x="143" y="564"/>
              </a:cxn>
              <a:cxn ang="0">
                <a:pos x="213" y="590"/>
              </a:cxn>
              <a:cxn ang="0">
                <a:pos x="285" y="613"/>
              </a:cxn>
              <a:cxn ang="0">
                <a:pos x="285" y="613"/>
              </a:cxn>
              <a:cxn ang="0">
                <a:pos x="356" y="633"/>
              </a:cxn>
              <a:cxn ang="0">
                <a:pos x="426" y="652"/>
              </a:cxn>
              <a:cxn ang="0">
                <a:pos x="426" y="652"/>
              </a:cxn>
              <a:cxn ang="0">
                <a:pos x="498" y="667"/>
              </a:cxn>
              <a:cxn ang="0">
                <a:pos x="498" y="667"/>
              </a:cxn>
              <a:cxn ang="0">
                <a:pos x="569" y="680"/>
              </a:cxn>
              <a:cxn ang="0">
                <a:pos x="569" y="680"/>
              </a:cxn>
              <a:cxn ang="0">
                <a:pos x="659" y="696"/>
              </a:cxn>
              <a:cxn ang="0">
                <a:pos x="659" y="696"/>
              </a:cxn>
              <a:cxn ang="0">
                <a:pos x="665" y="733"/>
              </a:cxn>
              <a:cxn ang="0">
                <a:pos x="671" y="772"/>
              </a:cxn>
              <a:cxn ang="0">
                <a:pos x="678" y="809"/>
              </a:cxn>
              <a:cxn ang="0">
                <a:pos x="686" y="847"/>
              </a:cxn>
              <a:cxn ang="0">
                <a:pos x="695" y="886"/>
              </a:cxn>
              <a:cxn ang="0">
                <a:pos x="706" y="925"/>
              </a:cxn>
              <a:cxn ang="0">
                <a:pos x="716" y="963"/>
              </a:cxn>
              <a:cxn ang="0">
                <a:pos x="729" y="1002"/>
              </a:cxn>
              <a:cxn ang="0">
                <a:pos x="2272" y="500"/>
              </a:cxn>
            </a:cxnLst>
            <a:rect l="0" t="0" r="r" b="b"/>
            <a:pathLst>
              <a:path w="2272" h="1002">
                <a:moveTo>
                  <a:pt x="2272" y="500"/>
                </a:moveTo>
                <a:lnTo>
                  <a:pt x="729" y="0"/>
                </a:lnTo>
                <a:lnTo>
                  <a:pt x="729" y="0"/>
                </a:lnTo>
                <a:lnTo>
                  <a:pt x="716" y="38"/>
                </a:lnTo>
                <a:lnTo>
                  <a:pt x="706" y="77"/>
                </a:lnTo>
                <a:lnTo>
                  <a:pt x="695" y="115"/>
                </a:lnTo>
                <a:lnTo>
                  <a:pt x="686" y="153"/>
                </a:lnTo>
                <a:lnTo>
                  <a:pt x="678" y="191"/>
                </a:lnTo>
                <a:lnTo>
                  <a:pt x="671" y="230"/>
                </a:lnTo>
                <a:lnTo>
                  <a:pt x="665" y="267"/>
                </a:lnTo>
                <a:lnTo>
                  <a:pt x="659" y="306"/>
                </a:lnTo>
                <a:lnTo>
                  <a:pt x="659" y="306"/>
                </a:lnTo>
                <a:lnTo>
                  <a:pt x="569" y="320"/>
                </a:lnTo>
                <a:lnTo>
                  <a:pt x="569" y="320"/>
                </a:lnTo>
                <a:lnTo>
                  <a:pt x="498" y="334"/>
                </a:lnTo>
                <a:lnTo>
                  <a:pt x="498" y="334"/>
                </a:lnTo>
                <a:lnTo>
                  <a:pt x="426" y="350"/>
                </a:lnTo>
                <a:lnTo>
                  <a:pt x="426" y="350"/>
                </a:lnTo>
                <a:lnTo>
                  <a:pt x="356" y="367"/>
                </a:lnTo>
                <a:lnTo>
                  <a:pt x="285" y="388"/>
                </a:lnTo>
                <a:lnTo>
                  <a:pt x="285" y="388"/>
                </a:lnTo>
                <a:lnTo>
                  <a:pt x="213" y="411"/>
                </a:lnTo>
                <a:lnTo>
                  <a:pt x="143" y="436"/>
                </a:lnTo>
                <a:lnTo>
                  <a:pt x="143" y="436"/>
                </a:lnTo>
                <a:lnTo>
                  <a:pt x="107" y="450"/>
                </a:lnTo>
                <a:lnTo>
                  <a:pt x="71" y="466"/>
                </a:lnTo>
                <a:lnTo>
                  <a:pt x="36" y="483"/>
                </a:lnTo>
                <a:lnTo>
                  <a:pt x="0" y="500"/>
                </a:lnTo>
                <a:lnTo>
                  <a:pt x="0" y="500"/>
                </a:lnTo>
                <a:lnTo>
                  <a:pt x="36" y="519"/>
                </a:lnTo>
                <a:lnTo>
                  <a:pt x="71" y="534"/>
                </a:lnTo>
                <a:lnTo>
                  <a:pt x="107" y="550"/>
                </a:lnTo>
                <a:lnTo>
                  <a:pt x="143" y="564"/>
                </a:lnTo>
                <a:lnTo>
                  <a:pt x="143" y="564"/>
                </a:lnTo>
                <a:lnTo>
                  <a:pt x="213" y="590"/>
                </a:lnTo>
                <a:lnTo>
                  <a:pt x="285" y="613"/>
                </a:lnTo>
                <a:lnTo>
                  <a:pt x="285" y="613"/>
                </a:lnTo>
                <a:lnTo>
                  <a:pt x="356" y="633"/>
                </a:lnTo>
                <a:lnTo>
                  <a:pt x="426" y="652"/>
                </a:lnTo>
                <a:lnTo>
                  <a:pt x="426" y="652"/>
                </a:lnTo>
                <a:lnTo>
                  <a:pt x="498" y="667"/>
                </a:lnTo>
                <a:lnTo>
                  <a:pt x="498" y="667"/>
                </a:lnTo>
                <a:lnTo>
                  <a:pt x="569" y="680"/>
                </a:lnTo>
                <a:lnTo>
                  <a:pt x="569" y="680"/>
                </a:lnTo>
                <a:lnTo>
                  <a:pt x="659" y="696"/>
                </a:lnTo>
                <a:lnTo>
                  <a:pt x="659" y="696"/>
                </a:lnTo>
                <a:lnTo>
                  <a:pt x="665" y="733"/>
                </a:lnTo>
                <a:lnTo>
                  <a:pt x="671" y="772"/>
                </a:lnTo>
                <a:lnTo>
                  <a:pt x="678" y="809"/>
                </a:lnTo>
                <a:lnTo>
                  <a:pt x="686" y="847"/>
                </a:lnTo>
                <a:lnTo>
                  <a:pt x="695" y="886"/>
                </a:lnTo>
                <a:lnTo>
                  <a:pt x="706" y="925"/>
                </a:lnTo>
                <a:lnTo>
                  <a:pt x="716" y="963"/>
                </a:lnTo>
                <a:lnTo>
                  <a:pt x="729" y="1002"/>
                </a:lnTo>
                <a:lnTo>
                  <a:pt x="2272" y="500"/>
                </a:lnTo>
                <a:close/>
              </a:path>
            </a:pathLst>
          </a:custGeom>
          <a:gradFill flip="none" rotWithShape="1">
            <a:gsLst>
              <a:gs pos="0">
                <a:schemeClr val="accent4">
                  <a:lumMod val="75000"/>
                </a:schemeClr>
              </a:gs>
              <a:gs pos="100000">
                <a:schemeClr val="accent4">
                  <a:lumMod val="50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15" name="Freeform 11"/>
          <p:cNvSpPr/>
          <p:nvPr/>
        </p:nvSpPr>
        <p:spPr bwMode="auto">
          <a:xfrm>
            <a:off x="3117305" y="2343150"/>
            <a:ext cx="1454696" cy="1057169"/>
          </a:xfrm>
          <a:custGeom>
            <a:avLst/>
            <a:gdLst/>
            <a:ahLst/>
            <a:cxnLst>
              <a:cxn ang="0">
                <a:pos x="294" y="502"/>
              </a:cxn>
              <a:cxn ang="0">
                <a:pos x="294" y="502"/>
              </a:cxn>
              <a:cxn ang="0">
                <a:pos x="307" y="540"/>
              </a:cxn>
              <a:cxn ang="0">
                <a:pos x="320" y="578"/>
              </a:cxn>
              <a:cxn ang="0">
                <a:pos x="336" y="615"/>
              </a:cxn>
              <a:cxn ang="0">
                <a:pos x="350" y="652"/>
              </a:cxn>
              <a:cxn ang="0">
                <a:pos x="366" y="688"/>
              </a:cxn>
              <a:cxn ang="0">
                <a:pos x="383" y="722"/>
              </a:cxn>
              <a:cxn ang="0">
                <a:pos x="400" y="756"/>
              </a:cxn>
              <a:cxn ang="0">
                <a:pos x="417" y="791"/>
              </a:cxn>
              <a:cxn ang="0">
                <a:pos x="417" y="791"/>
              </a:cxn>
              <a:cxn ang="0">
                <a:pos x="353" y="856"/>
              </a:cxn>
              <a:cxn ang="0">
                <a:pos x="353" y="856"/>
              </a:cxn>
              <a:cxn ang="0">
                <a:pos x="304" y="909"/>
              </a:cxn>
              <a:cxn ang="0">
                <a:pos x="304" y="909"/>
              </a:cxn>
              <a:cxn ang="0">
                <a:pos x="256" y="963"/>
              </a:cxn>
              <a:cxn ang="0">
                <a:pos x="256" y="963"/>
              </a:cxn>
              <a:cxn ang="0">
                <a:pos x="208" y="1019"/>
              </a:cxn>
              <a:cxn ang="0">
                <a:pos x="163" y="1078"/>
              </a:cxn>
              <a:cxn ang="0">
                <a:pos x="163" y="1078"/>
              </a:cxn>
              <a:cxn ang="0">
                <a:pos x="118" y="1138"/>
              </a:cxn>
              <a:cxn ang="0">
                <a:pos x="77" y="1199"/>
              </a:cxn>
              <a:cxn ang="0">
                <a:pos x="77" y="1199"/>
              </a:cxn>
              <a:cxn ang="0">
                <a:pos x="57" y="1232"/>
              </a:cxn>
              <a:cxn ang="0">
                <a:pos x="37" y="1265"/>
              </a:cxn>
              <a:cxn ang="0">
                <a:pos x="17" y="1299"/>
              </a:cxn>
              <a:cxn ang="0">
                <a:pos x="0" y="1335"/>
              </a:cxn>
              <a:cxn ang="0">
                <a:pos x="0" y="1335"/>
              </a:cxn>
              <a:cxn ang="0">
                <a:pos x="38" y="1329"/>
              </a:cxn>
              <a:cxn ang="0">
                <a:pos x="77" y="1321"/>
              </a:cxn>
              <a:cxn ang="0">
                <a:pos x="115" y="1312"/>
              </a:cxn>
              <a:cxn ang="0">
                <a:pos x="151" y="1304"/>
              </a:cxn>
              <a:cxn ang="0">
                <a:pos x="151" y="1304"/>
              </a:cxn>
              <a:cxn ang="0">
                <a:pos x="224" y="1282"/>
              </a:cxn>
              <a:cxn ang="0">
                <a:pos x="296" y="1259"/>
              </a:cxn>
              <a:cxn ang="0">
                <a:pos x="296" y="1259"/>
              </a:cxn>
              <a:cxn ang="0">
                <a:pos x="364" y="1234"/>
              </a:cxn>
              <a:cxn ang="0">
                <a:pos x="433" y="1207"/>
              </a:cxn>
              <a:cxn ang="0">
                <a:pos x="433" y="1207"/>
              </a:cxn>
              <a:cxn ang="0">
                <a:pos x="499" y="1178"/>
              </a:cxn>
              <a:cxn ang="0">
                <a:pos x="499" y="1178"/>
              </a:cxn>
              <a:cxn ang="0">
                <a:pos x="564" y="1146"/>
              </a:cxn>
              <a:cxn ang="0">
                <a:pos x="564" y="1146"/>
              </a:cxn>
              <a:cxn ang="0">
                <a:pos x="646" y="1106"/>
              </a:cxn>
              <a:cxn ang="0">
                <a:pos x="646" y="1106"/>
              </a:cxn>
              <a:cxn ang="0">
                <a:pos x="673" y="1134"/>
              </a:cxn>
              <a:cxn ang="0">
                <a:pos x="700" y="1161"/>
              </a:cxn>
              <a:cxn ang="0">
                <a:pos x="729" y="1186"/>
              </a:cxn>
              <a:cxn ang="0">
                <a:pos x="757" y="1214"/>
              </a:cxn>
              <a:cxn ang="0">
                <a:pos x="788" y="1239"/>
              </a:cxn>
              <a:cxn ang="0">
                <a:pos x="819" y="1264"/>
              </a:cxn>
              <a:cxn ang="0">
                <a:pos x="850" y="1288"/>
              </a:cxn>
              <a:cxn ang="0">
                <a:pos x="883" y="1312"/>
              </a:cxn>
              <a:cxn ang="0">
                <a:pos x="1837" y="0"/>
              </a:cxn>
              <a:cxn ang="0">
                <a:pos x="294" y="502"/>
              </a:cxn>
            </a:cxnLst>
            <a:rect l="0" t="0" r="r" b="b"/>
            <a:pathLst>
              <a:path w="1837" h="1335">
                <a:moveTo>
                  <a:pt x="294" y="502"/>
                </a:moveTo>
                <a:lnTo>
                  <a:pt x="294" y="502"/>
                </a:lnTo>
                <a:lnTo>
                  <a:pt x="307" y="540"/>
                </a:lnTo>
                <a:lnTo>
                  <a:pt x="320" y="578"/>
                </a:lnTo>
                <a:lnTo>
                  <a:pt x="336" y="615"/>
                </a:lnTo>
                <a:lnTo>
                  <a:pt x="350" y="652"/>
                </a:lnTo>
                <a:lnTo>
                  <a:pt x="366" y="688"/>
                </a:lnTo>
                <a:lnTo>
                  <a:pt x="383" y="722"/>
                </a:lnTo>
                <a:lnTo>
                  <a:pt x="400" y="756"/>
                </a:lnTo>
                <a:lnTo>
                  <a:pt x="417" y="791"/>
                </a:lnTo>
                <a:lnTo>
                  <a:pt x="417" y="791"/>
                </a:lnTo>
                <a:lnTo>
                  <a:pt x="353" y="856"/>
                </a:lnTo>
                <a:lnTo>
                  <a:pt x="353" y="856"/>
                </a:lnTo>
                <a:lnTo>
                  <a:pt x="304" y="909"/>
                </a:lnTo>
                <a:lnTo>
                  <a:pt x="304" y="909"/>
                </a:lnTo>
                <a:lnTo>
                  <a:pt x="256" y="963"/>
                </a:lnTo>
                <a:lnTo>
                  <a:pt x="256" y="963"/>
                </a:lnTo>
                <a:lnTo>
                  <a:pt x="208" y="1019"/>
                </a:lnTo>
                <a:lnTo>
                  <a:pt x="163" y="1078"/>
                </a:lnTo>
                <a:lnTo>
                  <a:pt x="163" y="1078"/>
                </a:lnTo>
                <a:lnTo>
                  <a:pt x="118" y="1138"/>
                </a:lnTo>
                <a:lnTo>
                  <a:pt x="77" y="1199"/>
                </a:lnTo>
                <a:lnTo>
                  <a:pt x="77" y="1199"/>
                </a:lnTo>
                <a:lnTo>
                  <a:pt x="57" y="1232"/>
                </a:lnTo>
                <a:lnTo>
                  <a:pt x="37" y="1265"/>
                </a:lnTo>
                <a:lnTo>
                  <a:pt x="17" y="1299"/>
                </a:lnTo>
                <a:lnTo>
                  <a:pt x="0" y="1335"/>
                </a:lnTo>
                <a:lnTo>
                  <a:pt x="0" y="1335"/>
                </a:lnTo>
                <a:lnTo>
                  <a:pt x="38" y="1329"/>
                </a:lnTo>
                <a:lnTo>
                  <a:pt x="77" y="1321"/>
                </a:lnTo>
                <a:lnTo>
                  <a:pt x="115" y="1312"/>
                </a:lnTo>
                <a:lnTo>
                  <a:pt x="151" y="1304"/>
                </a:lnTo>
                <a:lnTo>
                  <a:pt x="151" y="1304"/>
                </a:lnTo>
                <a:lnTo>
                  <a:pt x="224" y="1282"/>
                </a:lnTo>
                <a:lnTo>
                  <a:pt x="296" y="1259"/>
                </a:lnTo>
                <a:lnTo>
                  <a:pt x="296" y="1259"/>
                </a:lnTo>
                <a:lnTo>
                  <a:pt x="364" y="1234"/>
                </a:lnTo>
                <a:lnTo>
                  <a:pt x="433" y="1207"/>
                </a:lnTo>
                <a:lnTo>
                  <a:pt x="433" y="1207"/>
                </a:lnTo>
                <a:lnTo>
                  <a:pt x="499" y="1178"/>
                </a:lnTo>
                <a:lnTo>
                  <a:pt x="499" y="1178"/>
                </a:lnTo>
                <a:lnTo>
                  <a:pt x="564" y="1146"/>
                </a:lnTo>
                <a:lnTo>
                  <a:pt x="564" y="1146"/>
                </a:lnTo>
                <a:lnTo>
                  <a:pt x="646" y="1106"/>
                </a:lnTo>
                <a:lnTo>
                  <a:pt x="646" y="1106"/>
                </a:lnTo>
                <a:lnTo>
                  <a:pt x="673" y="1134"/>
                </a:lnTo>
                <a:lnTo>
                  <a:pt x="700" y="1161"/>
                </a:lnTo>
                <a:lnTo>
                  <a:pt x="729" y="1186"/>
                </a:lnTo>
                <a:lnTo>
                  <a:pt x="757" y="1214"/>
                </a:lnTo>
                <a:lnTo>
                  <a:pt x="788" y="1239"/>
                </a:lnTo>
                <a:lnTo>
                  <a:pt x="819" y="1264"/>
                </a:lnTo>
                <a:lnTo>
                  <a:pt x="850" y="1288"/>
                </a:lnTo>
                <a:lnTo>
                  <a:pt x="883" y="1312"/>
                </a:lnTo>
                <a:lnTo>
                  <a:pt x="1837" y="0"/>
                </a:lnTo>
                <a:lnTo>
                  <a:pt x="294" y="502"/>
                </a:lnTo>
                <a:close/>
              </a:path>
            </a:pathLst>
          </a:custGeom>
          <a:gradFill flip="none" rotWithShape="1">
            <a:gsLst>
              <a:gs pos="0">
                <a:schemeClr val="accent5">
                  <a:lumMod val="50000"/>
                </a:schemeClr>
              </a:gs>
              <a:gs pos="100000">
                <a:schemeClr val="accent5">
                  <a:lumMod val="75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16" name="Freeform 12"/>
          <p:cNvSpPr/>
          <p:nvPr/>
        </p:nvSpPr>
        <p:spPr bwMode="auto">
          <a:xfrm>
            <a:off x="3816540" y="2343150"/>
            <a:ext cx="755460" cy="1710476"/>
          </a:xfrm>
          <a:custGeom>
            <a:avLst/>
            <a:gdLst/>
            <a:ahLst/>
            <a:cxnLst>
              <a:cxn ang="0">
                <a:pos x="954" y="0"/>
              </a:cxn>
              <a:cxn ang="0">
                <a:pos x="0" y="1312"/>
              </a:cxn>
              <a:cxn ang="0">
                <a:pos x="0" y="1312"/>
              </a:cxn>
              <a:cxn ang="0">
                <a:pos x="33" y="1337"/>
              </a:cxn>
              <a:cxn ang="0">
                <a:pos x="68" y="1359"/>
              </a:cxn>
              <a:cxn ang="0">
                <a:pos x="100" y="1381"/>
              </a:cxn>
              <a:cxn ang="0">
                <a:pos x="133" y="1401"/>
              </a:cxn>
              <a:cxn ang="0">
                <a:pos x="168" y="1421"/>
              </a:cxn>
              <a:cxn ang="0">
                <a:pos x="202" y="1440"/>
              </a:cxn>
              <a:cxn ang="0">
                <a:pos x="236" y="1457"/>
              </a:cxn>
              <a:cxn ang="0">
                <a:pos x="271" y="1474"/>
              </a:cxn>
              <a:cxn ang="0">
                <a:pos x="271" y="1474"/>
              </a:cxn>
              <a:cxn ang="0">
                <a:pos x="256" y="1565"/>
              </a:cxn>
              <a:cxn ang="0">
                <a:pos x="256" y="1565"/>
              </a:cxn>
              <a:cxn ang="0">
                <a:pos x="248" y="1637"/>
              </a:cxn>
              <a:cxn ang="0">
                <a:pos x="248" y="1637"/>
              </a:cxn>
              <a:cxn ang="0">
                <a:pos x="241" y="1708"/>
              </a:cxn>
              <a:cxn ang="0">
                <a:pos x="241" y="1708"/>
              </a:cxn>
              <a:cxn ang="0">
                <a:pos x="236" y="1781"/>
              </a:cxn>
              <a:cxn ang="0">
                <a:pos x="233" y="1856"/>
              </a:cxn>
              <a:cxn ang="0">
                <a:pos x="233" y="1856"/>
              </a:cxn>
              <a:cxn ang="0">
                <a:pos x="233" y="1930"/>
              </a:cxn>
              <a:cxn ang="0">
                <a:pos x="235" y="2006"/>
              </a:cxn>
              <a:cxn ang="0">
                <a:pos x="235" y="2006"/>
              </a:cxn>
              <a:cxn ang="0">
                <a:pos x="238" y="2044"/>
              </a:cxn>
              <a:cxn ang="0">
                <a:pos x="241" y="2081"/>
              </a:cxn>
              <a:cxn ang="0">
                <a:pos x="246" y="2121"/>
              </a:cxn>
              <a:cxn ang="0">
                <a:pos x="252" y="2160"/>
              </a:cxn>
              <a:cxn ang="0">
                <a:pos x="252" y="2160"/>
              </a:cxn>
              <a:cxn ang="0">
                <a:pos x="281" y="2131"/>
              </a:cxn>
              <a:cxn ang="0">
                <a:pos x="308" y="2103"/>
              </a:cxn>
              <a:cxn ang="0">
                <a:pos x="332" y="2074"/>
              </a:cxn>
              <a:cxn ang="0">
                <a:pos x="356" y="2046"/>
              </a:cxn>
              <a:cxn ang="0">
                <a:pos x="356" y="2046"/>
              </a:cxn>
              <a:cxn ang="0">
                <a:pos x="404" y="1986"/>
              </a:cxn>
              <a:cxn ang="0">
                <a:pos x="446" y="1926"/>
              </a:cxn>
              <a:cxn ang="0">
                <a:pos x="446" y="1926"/>
              </a:cxn>
              <a:cxn ang="0">
                <a:pos x="488" y="1864"/>
              </a:cxn>
              <a:cxn ang="0">
                <a:pos x="526" y="1801"/>
              </a:cxn>
              <a:cxn ang="0">
                <a:pos x="526" y="1801"/>
              </a:cxn>
              <a:cxn ang="0">
                <a:pos x="564" y="1740"/>
              </a:cxn>
              <a:cxn ang="0">
                <a:pos x="564" y="1740"/>
              </a:cxn>
              <a:cxn ang="0">
                <a:pos x="599" y="1675"/>
              </a:cxn>
              <a:cxn ang="0">
                <a:pos x="599" y="1675"/>
              </a:cxn>
              <a:cxn ang="0">
                <a:pos x="641" y="1594"/>
              </a:cxn>
              <a:cxn ang="0">
                <a:pos x="641" y="1594"/>
              </a:cxn>
              <a:cxn ang="0">
                <a:pos x="678" y="1601"/>
              </a:cxn>
              <a:cxn ang="0">
                <a:pos x="717" y="1607"/>
              </a:cxn>
              <a:cxn ang="0">
                <a:pos x="755" y="1611"/>
              </a:cxn>
              <a:cxn ang="0">
                <a:pos x="794" y="1615"/>
              </a:cxn>
              <a:cxn ang="0">
                <a:pos x="834" y="1618"/>
              </a:cxn>
              <a:cxn ang="0">
                <a:pos x="874" y="1621"/>
              </a:cxn>
              <a:cxn ang="0">
                <a:pos x="914" y="1623"/>
              </a:cxn>
              <a:cxn ang="0">
                <a:pos x="954" y="1623"/>
              </a:cxn>
              <a:cxn ang="0">
                <a:pos x="954" y="0"/>
              </a:cxn>
            </a:cxnLst>
            <a:rect l="0" t="0" r="r" b="b"/>
            <a:pathLst>
              <a:path w="954" h="2160">
                <a:moveTo>
                  <a:pt x="954" y="0"/>
                </a:moveTo>
                <a:lnTo>
                  <a:pt x="0" y="1312"/>
                </a:lnTo>
                <a:lnTo>
                  <a:pt x="0" y="1312"/>
                </a:lnTo>
                <a:lnTo>
                  <a:pt x="33" y="1337"/>
                </a:lnTo>
                <a:lnTo>
                  <a:pt x="68" y="1359"/>
                </a:lnTo>
                <a:lnTo>
                  <a:pt x="100" y="1381"/>
                </a:lnTo>
                <a:lnTo>
                  <a:pt x="133" y="1401"/>
                </a:lnTo>
                <a:lnTo>
                  <a:pt x="168" y="1421"/>
                </a:lnTo>
                <a:lnTo>
                  <a:pt x="202" y="1440"/>
                </a:lnTo>
                <a:lnTo>
                  <a:pt x="236" y="1457"/>
                </a:lnTo>
                <a:lnTo>
                  <a:pt x="271" y="1474"/>
                </a:lnTo>
                <a:lnTo>
                  <a:pt x="271" y="1474"/>
                </a:lnTo>
                <a:lnTo>
                  <a:pt x="256" y="1565"/>
                </a:lnTo>
                <a:lnTo>
                  <a:pt x="256" y="1565"/>
                </a:lnTo>
                <a:lnTo>
                  <a:pt x="248" y="1637"/>
                </a:lnTo>
                <a:lnTo>
                  <a:pt x="248" y="1637"/>
                </a:lnTo>
                <a:lnTo>
                  <a:pt x="241" y="1708"/>
                </a:lnTo>
                <a:lnTo>
                  <a:pt x="241" y="1708"/>
                </a:lnTo>
                <a:lnTo>
                  <a:pt x="236" y="1781"/>
                </a:lnTo>
                <a:lnTo>
                  <a:pt x="233" y="1856"/>
                </a:lnTo>
                <a:lnTo>
                  <a:pt x="233" y="1856"/>
                </a:lnTo>
                <a:lnTo>
                  <a:pt x="233" y="1930"/>
                </a:lnTo>
                <a:lnTo>
                  <a:pt x="235" y="2006"/>
                </a:lnTo>
                <a:lnTo>
                  <a:pt x="235" y="2006"/>
                </a:lnTo>
                <a:lnTo>
                  <a:pt x="238" y="2044"/>
                </a:lnTo>
                <a:lnTo>
                  <a:pt x="241" y="2081"/>
                </a:lnTo>
                <a:lnTo>
                  <a:pt x="246" y="2121"/>
                </a:lnTo>
                <a:lnTo>
                  <a:pt x="252" y="2160"/>
                </a:lnTo>
                <a:lnTo>
                  <a:pt x="252" y="2160"/>
                </a:lnTo>
                <a:lnTo>
                  <a:pt x="281" y="2131"/>
                </a:lnTo>
                <a:lnTo>
                  <a:pt x="308" y="2103"/>
                </a:lnTo>
                <a:lnTo>
                  <a:pt x="332" y="2074"/>
                </a:lnTo>
                <a:lnTo>
                  <a:pt x="356" y="2046"/>
                </a:lnTo>
                <a:lnTo>
                  <a:pt x="356" y="2046"/>
                </a:lnTo>
                <a:lnTo>
                  <a:pt x="404" y="1986"/>
                </a:lnTo>
                <a:lnTo>
                  <a:pt x="446" y="1926"/>
                </a:lnTo>
                <a:lnTo>
                  <a:pt x="446" y="1926"/>
                </a:lnTo>
                <a:lnTo>
                  <a:pt x="488" y="1864"/>
                </a:lnTo>
                <a:lnTo>
                  <a:pt x="526" y="1801"/>
                </a:lnTo>
                <a:lnTo>
                  <a:pt x="526" y="1801"/>
                </a:lnTo>
                <a:lnTo>
                  <a:pt x="564" y="1740"/>
                </a:lnTo>
                <a:lnTo>
                  <a:pt x="564" y="1740"/>
                </a:lnTo>
                <a:lnTo>
                  <a:pt x="599" y="1675"/>
                </a:lnTo>
                <a:lnTo>
                  <a:pt x="599" y="1675"/>
                </a:lnTo>
                <a:lnTo>
                  <a:pt x="641" y="1594"/>
                </a:lnTo>
                <a:lnTo>
                  <a:pt x="641" y="1594"/>
                </a:lnTo>
                <a:lnTo>
                  <a:pt x="678" y="1601"/>
                </a:lnTo>
                <a:lnTo>
                  <a:pt x="717" y="1607"/>
                </a:lnTo>
                <a:lnTo>
                  <a:pt x="755" y="1611"/>
                </a:lnTo>
                <a:lnTo>
                  <a:pt x="794" y="1615"/>
                </a:lnTo>
                <a:lnTo>
                  <a:pt x="834" y="1618"/>
                </a:lnTo>
                <a:lnTo>
                  <a:pt x="874" y="1621"/>
                </a:lnTo>
                <a:lnTo>
                  <a:pt x="914" y="1623"/>
                </a:lnTo>
                <a:lnTo>
                  <a:pt x="954" y="1623"/>
                </a:lnTo>
                <a:lnTo>
                  <a:pt x="954" y="0"/>
                </a:lnTo>
                <a:close/>
              </a:path>
            </a:pathLst>
          </a:custGeom>
          <a:gradFill flip="none" rotWithShape="1">
            <a:gsLst>
              <a:gs pos="0">
                <a:schemeClr val="accent5">
                  <a:lumMod val="75000"/>
                </a:schemeClr>
              </a:gs>
              <a:gs pos="100000">
                <a:schemeClr val="accent5">
                  <a:lumMod val="50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7" name="Freeform 13"/>
          <p:cNvSpPr/>
          <p:nvPr/>
        </p:nvSpPr>
        <p:spPr bwMode="auto">
          <a:xfrm>
            <a:off x="4572000" y="2343150"/>
            <a:ext cx="755460" cy="1710476"/>
          </a:xfrm>
          <a:custGeom>
            <a:avLst/>
            <a:gdLst/>
            <a:ahLst/>
            <a:cxnLst>
              <a:cxn ang="0">
                <a:pos x="713" y="1708"/>
              </a:cxn>
              <a:cxn ang="0">
                <a:pos x="713" y="1708"/>
              </a:cxn>
              <a:cxn ang="0">
                <a:pos x="706" y="1637"/>
              </a:cxn>
              <a:cxn ang="0">
                <a:pos x="706" y="1637"/>
              </a:cxn>
              <a:cxn ang="0">
                <a:pos x="698" y="1564"/>
              </a:cxn>
              <a:cxn ang="0">
                <a:pos x="698" y="1564"/>
              </a:cxn>
              <a:cxn ang="0">
                <a:pos x="683" y="1474"/>
              </a:cxn>
              <a:cxn ang="0">
                <a:pos x="683" y="1474"/>
              </a:cxn>
              <a:cxn ang="0">
                <a:pos x="718" y="1457"/>
              </a:cxn>
              <a:cxn ang="0">
                <a:pos x="752" y="1440"/>
              </a:cxn>
              <a:cxn ang="0">
                <a:pos x="786" y="1421"/>
              </a:cxn>
              <a:cxn ang="0">
                <a:pos x="821" y="1401"/>
              </a:cxn>
              <a:cxn ang="0">
                <a:pos x="854" y="1381"/>
              </a:cxn>
              <a:cxn ang="0">
                <a:pos x="888" y="1359"/>
              </a:cxn>
              <a:cxn ang="0">
                <a:pos x="921" y="1337"/>
              </a:cxn>
              <a:cxn ang="0">
                <a:pos x="954" y="1312"/>
              </a:cxn>
              <a:cxn ang="0">
                <a:pos x="0" y="0"/>
              </a:cxn>
              <a:cxn ang="0">
                <a:pos x="0" y="1623"/>
              </a:cxn>
              <a:cxn ang="0">
                <a:pos x="0" y="1623"/>
              </a:cxn>
              <a:cxn ang="0">
                <a:pos x="40" y="1623"/>
              </a:cxn>
              <a:cxn ang="0">
                <a:pos x="82" y="1621"/>
              </a:cxn>
              <a:cxn ang="0">
                <a:pos x="120" y="1618"/>
              </a:cxn>
              <a:cxn ang="0">
                <a:pos x="160" y="1615"/>
              </a:cxn>
              <a:cxn ang="0">
                <a:pos x="199" y="1611"/>
              </a:cxn>
              <a:cxn ang="0">
                <a:pos x="237" y="1607"/>
              </a:cxn>
              <a:cxn ang="0">
                <a:pos x="276" y="1601"/>
              </a:cxn>
              <a:cxn ang="0">
                <a:pos x="313" y="1594"/>
              </a:cxn>
              <a:cxn ang="0">
                <a:pos x="313" y="1594"/>
              </a:cxn>
              <a:cxn ang="0">
                <a:pos x="355" y="1675"/>
              </a:cxn>
              <a:cxn ang="0">
                <a:pos x="355" y="1675"/>
              </a:cxn>
              <a:cxn ang="0">
                <a:pos x="390" y="1740"/>
              </a:cxn>
              <a:cxn ang="0">
                <a:pos x="390" y="1740"/>
              </a:cxn>
              <a:cxn ang="0">
                <a:pos x="428" y="1801"/>
              </a:cxn>
              <a:cxn ang="0">
                <a:pos x="428" y="1801"/>
              </a:cxn>
              <a:cxn ang="0">
                <a:pos x="466" y="1864"/>
              </a:cxn>
              <a:cxn ang="0">
                <a:pos x="508" y="1926"/>
              </a:cxn>
              <a:cxn ang="0">
                <a:pos x="508" y="1926"/>
              </a:cxn>
              <a:cxn ang="0">
                <a:pos x="550" y="1986"/>
              </a:cxn>
              <a:cxn ang="0">
                <a:pos x="598" y="2046"/>
              </a:cxn>
              <a:cxn ang="0">
                <a:pos x="598" y="2046"/>
              </a:cxn>
              <a:cxn ang="0">
                <a:pos x="622" y="2074"/>
              </a:cxn>
              <a:cxn ang="0">
                <a:pos x="648" y="2103"/>
              </a:cxn>
              <a:cxn ang="0">
                <a:pos x="673" y="2131"/>
              </a:cxn>
              <a:cxn ang="0">
                <a:pos x="702" y="2160"/>
              </a:cxn>
              <a:cxn ang="0">
                <a:pos x="702" y="2160"/>
              </a:cxn>
              <a:cxn ang="0">
                <a:pos x="708" y="2121"/>
              </a:cxn>
              <a:cxn ang="0">
                <a:pos x="713" y="2081"/>
              </a:cxn>
              <a:cxn ang="0">
                <a:pos x="716" y="2044"/>
              </a:cxn>
              <a:cxn ang="0">
                <a:pos x="719" y="2006"/>
              </a:cxn>
              <a:cxn ang="0">
                <a:pos x="719" y="2006"/>
              </a:cxn>
              <a:cxn ang="0">
                <a:pos x="722" y="1930"/>
              </a:cxn>
              <a:cxn ang="0">
                <a:pos x="721" y="1856"/>
              </a:cxn>
              <a:cxn ang="0">
                <a:pos x="721" y="1856"/>
              </a:cxn>
              <a:cxn ang="0">
                <a:pos x="719" y="1781"/>
              </a:cxn>
              <a:cxn ang="0">
                <a:pos x="713" y="1708"/>
              </a:cxn>
              <a:cxn ang="0">
                <a:pos x="713" y="1708"/>
              </a:cxn>
            </a:cxnLst>
            <a:rect l="0" t="0" r="r" b="b"/>
            <a:pathLst>
              <a:path w="954" h="2160">
                <a:moveTo>
                  <a:pt x="713" y="1708"/>
                </a:moveTo>
                <a:lnTo>
                  <a:pt x="713" y="1708"/>
                </a:lnTo>
                <a:lnTo>
                  <a:pt x="706" y="1637"/>
                </a:lnTo>
                <a:lnTo>
                  <a:pt x="706" y="1637"/>
                </a:lnTo>
                <a:lnTo>
                  <a:pt x="698" y="1564"/>
                </a:lnTo>
                <a:lnTo>
                  <a:pt x="698" y="1564"/>
                </a:lnTo>
                <a:lnTo>
                  <a:pt x="683" y="1474"/>
                </a:lnTo>
                <a:lnTo>
                  <a:pt x="683" y="1474"/>
                </a:lnTo>
                <a:lnTo>
                  <a:pt x="718" y="1457"/>
                </a:lnTo>
                <a:lnTo>
                  <a:pt x="752" y="1440"/>
                </a:lnTo>
                <a:lnTo>
                  <a:pt x="786" y="1421"/>
                </a:lnTo>
                <a:lnTo>
                  <a:pt x="821" y="1401"/>
                </a:lnTo>
                <a:lnTo>
                  <a:pt x="854" y="1381"/>
                </a:lnTo>
                <a:lnTo>
                  <a:pt x="888" y="1359"/>
                </a:lnTo>
                <a:lnTo>
                  <a:pt x="921" y="1337"/>
                </a:lnTo>
                <a:lnTo>
                  <a:pt x="954" y="1312"/>
                </a:lnTo>
                <a:lnTo>
                  <a:pt x="0" y="0"/>
                </a:lnTo>
                <a:lnTo>
                  <a:pt x="0" y="1623"/>
                </a:lnTo>
                <a:lnTo>
                  <a:pt x="0" y="1623"/>
                </a:lnTo>
                <a:lnTo>
                  <a:pt x="40" y="1623"/>
                </a:lnTo>
                <a:lnTo>
                  <a:pt x="82" y="1621"/>
                </a:lnTo>
                <a:lnTo>
                  <a:pt x="120" y="1618"/>
                </a:lnTo>
                <a:lnTo>
                  <a:pt x="160" y="1615"/>
                </a:lnTo>
                <a:lnTo>
                  <a:pt x="199" y="1611"/>
                </a:lnTo>
                <a:lnTo>
                  <a:pt x="237" y="1607"/>
                </a:lnTo>
                <a:lnTo>
                  <a:pt x="276" y="1601"/>
                </a:lnTo>
                <a:lnTo>
                  <a:pt x="313" y="1594"/>
                </a:lnTo>
                <a:lnTo>
                  <a:pt x="313" y="1594"/>
                </a:lnTo>
                <a:lnTo>
                  <a:pt x="355" y="1675"/>
                </a:lnTo>
                <a:lnTo>
                  <a:pt x="355" y="1675"/>
                </a:lnTo>
                <a:lnTo>
                  <a:pt x="390" y="1740"/>
                </a:lnTo>
                <a:lnTo>
                  <a:pt x="390" y="1740"/>
                </a:lnTo>
                <a:lnTo>
                  <a:pt x="428" y="1801"/>
                </a:lnTo>
                <a:lnTo>
                  <a:pt x="428" y="1801"/>
                </a:lnTo>
                <a:lnTo>
                  <a:pt x="466" y="1864"/>
                </a:lnTo>
                <a:lnTo>
                  <a:pt x="508" y="1926"/>
                </a:lnTo>
                <a:lnTo>
                  <a:pt x="508" y="1926"/>
                </a:lnTo>
                <a:lnTo>
                  <a:pt x="550" y="1986"/>
                </a:lnTo>
                <a:lnTo>
                  <a:pt x="598" y="2046"/>
                </a:lnTo>
                <a:lnTo>
                  <a:pt x="598" y="2046"/>
                </a:lnTo>
                <a:lnTo>
                  <a:pt x="622" y="2074"/>
                </a:lnTo>
                <a:lnTo>
                  <a:pt x="648" y="2103"/>
                </a:lnTo>
                <a:lnTo>
                  <a:pt x="673" y="2131"/>
                </a:lnTo>
                <a:lnTo>
                  <a:pt x="702" y="2160"/>
                </a:lnTo>
                <a:lnTo>
                  <a:pt x="702" y="2160"/>
                </a:lnTo>
                <a:lnTo>
                  <a:pt x="708" y="2121"/>
                </a:lnTo>
                <a:lnTo>
                  <a:pt x="713" y="2081"/>
                </a:lnTo>
                <a:lnTo>
                  <a:pt x="716" y="2044"/>
                </a:lnTo>
                <a:lnTo>
                  <a:pt x="719" y="2006"/>
                </a:lnTo>
                <a:lnTo>
                  <a:pt x="719" y="2006"/>
                </a:lnTo>
                <a:lnTo>
                  <a:pt x="722" y="1930"/>
                </a:lnTo>
                <a:lnTo>
                  <a:pt x="721" y="1856"/>
                </a:lnTo>
                <a:lnTo>
                  <a:pt x="721" y="1856"/>
                </a:lnTo>
                <a:lnTo>
                  <a:pt x="719" y="1781"/>
                </a:lnTo>
                <a:lnTo>
                  <a:pt x="713" y="1708"/>
                </a:lnTo>
                <a:lnTo>
                  <a:pt x="713" y="1708"/>
                </a:lnTo>
                <a:close/>
              </a:path>
            </a:pathLst>
          </a:custGeom>
          <a:gradFill flip="none" rotWithShape="1">
            <a:gsLst>
              <a:gs pos="0">
                <a:schemeClr val="accent6">
                  <a:lumMod val="50000"/>
                </a:schemeClr>
              </a:gs>
              <a:gs pos="100000">
                <a:schemeClr val="accent6">
                  <a:lumMod val="75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18" name="Freeform 14"/>
          <p:cNvSpPr/>
          <p:nvPr/>
        </p:nvSpPr>
        <p:spPr bwMode="auto">
          <a:xfrm>
            <a:off x="4572000" y="2343150"/>
            <a:ext cx="1454696" cy="1057169"/>
          </a:xfrm>
          <a:custGeom>
            <a:avLst/>
            <a:gdLst/>
            <a:ahLst/>
            <a:cxnLst>
              <a:cxn ang="0">
                <a:pos x="1760" y="1199"/>
              </a:cxn>
              <a:cxn ang="0">
                <a:pos x="1760" y="1199"/>
              </a:cxn>
              <a:cxn ang="0">
                <a:pos x="1719" y="1138"/>
              </a:cxn>
              <a:cxn ang="0">
                <a:pos x="1674" y="1078"/>
              </a:cxn>
              <a:cxn ang="0">
                <a:pos x="1674" y="1078"/>
              </a:cxn>
              <a:cxn ang="0">
                <a:pos x="1629" y="1019"/>
              </a:cxn>
              <a:cxn ang="0">
                <a:pos x="1581" y="963"/>
              </a:cxn>
              <a:cxn ang="0">
                <a:pos x="1581" y="963"/>
              </a:cxn>
              <a:cxn ang="0">
                <a:pos x="1534" y="909"/>
              </a:cxn>
              <a:cxn ang="0">
                <a:pos x="1534" y="909"/>
              </a:cxn>
              <a:cxn ang="0">
                <a:pos x="1484" y="856"/>
              </a:cxn>
              <a:cxn ang="0">
                <a:pos x="1484" y="856"/>
              </a:cxn>
              <a:cxn ang="0">
                <a:pos x="1420" y="791"/>
              </a:cxn>
              <a:cxn ang="0">
                <a:pos x="1420" y="791"/>
              </a:cxn>
              <a:cxn ang="0">
                <a:pos x="1438" y="756"/>
              </a:cxn>
              <a:cxn ang="0">
                <a:pos x="1456" y="722"/>
              </a:cxn>
              <a:cxn ang="0">
                <a:pos x="1471" y="688"/>
              </a:cxn>
              <a:cxn ang="0">
                <a:pos x="1487" y="652"/>
              </a:cxn>
              <a:cxn ang="0">
                <a:pos x="1503" y="615"/>
              </a:cxn>
              <a:cxn ang="0">
                <a:pos x="1517" y="578"/>
              </a:cxn>
              <a:cxn ang="0">
                <a:pos x="1530" y="540"/>
              </a:cxn>
              <a:cxn ang="0">
                <a:pos x="1543" y="502"/>
              </a:cxn>
              <a:cxn ang="0">
                <a:pos x="0" y="0"/>
              </a:cxn>
              <a:cxn ang="0">
                <a:pos x="954" y="1312"/>
              </a:cxn>
              <a:cxn ang="0">
                <a:pos x="954" y="1312"/>
              </a:cxn>
              <a:cxn ang="0">
                <a:pos x="987" y="1288"/>
              </a:cxn>
              <a:cxn ang="0">
                <a:pos x="1018" y="1264"/>
              </a:cxn>
              <a:cxn ang="0">
                <a:pos x="1049" y="1239"/>
              </a:cxn>
              <a:cxn ang="0">
                <a:pos x="1080" y="1214"/>
              </a:cxn>
              <a:cxn ang="0">
                <a:pos x="1108" y="1186"/>
              </a:cxn>
              <a:cxn ang="0">
                <a:pos x="1137" y="1161"/>
              </a:cxn>
              <a:cxn ang="0">
                <a:pos x="1164" y="1134"/>
              </a:cxn>
              <a:cxn ang="0">
                <a:pos x="1191" y="1106"/>
              </a:cxn>
              <a:cxn ang="0">
                <a:pos x="1191" y="1106"/>
              </a:cxn>
              <a:cxn ang="0">
                <a:pos x="1273" y="1146"/>
              </a:cxn>
              <a:cxn ang="0">
                <a:pos x="1273" y="1146"/>
              </a:cxn>
              <a:cxn ang="0">
                <a:pos x="1338" y="1178"/>
              </a:cxn>
              <a:cxn ang="0">
                <a:pos x="1338" y="1178"/>
              </a:cxn>
              <a:cxn ang="0">
                <a:pos x="1404" y="1207"/>
              </a:cxn>
              <a:cxn ang="0">
                <a:pos x="1404" y="1207"/>
              </a:cxn>
              <a:cxn ang="0">
                <a:pos x="1473" y="1234"/>
              </a:cxn>
              <a:cxn ang="0">
                <a:pos x="1541" y="1259"/>
              </a:cxn>
              <a:cxn ang="0">
                <a:pos x="1541" y="1259"/>
              </a:cxn>
              <a:cxn ang="0">
                <a:pos x="1613" y="1282"/>
              </a:cxn>
              <a:cxn ang="0">
                <a:pos x="1686" y="1304"/>
              </a:cxn>
              <a:cxn ang="0">
                <a:pos x="1686" y="1304"/>
              </a:cxn>
              <a:cxn ang="0">
                <a:pos x="1723" y="1312"/>
              </a:cxn>
              <a:cxn ang="0">
                <a:pos x="1760" y="1321"/>
              </a:cxn>
              <a:cxn ang="0">
                <a:pos x="1799" y="1329"/>
              </a:cxn>
              <a:cxn ang="0">
                <a:pos x="1837" y="1335"/>
              </a:cxn>
              <a:cxn ang="0">
                <a:pos x="1837" y="1335"/>
              </a:cxn>
              <a:cxn ang="0">
                <a:pos x="1820" y="1299"/>
              </a:cxn>
              <a:cxn ang="0">
                <a:pos x="1800" y="1265"/>
              </a:cxn>
              <a:cxn ang="0">
                <a:pos x="1782" y="1232"/>
              </a:cxn>
              <a:cxn ang="0">
                <a:pos x="1760" y="1199"/>
              </a:cxn>
              <a:cxn ang="0">
                <a:pos x="1760" y="1199"/>
              </a:cxn>
            </a:cxnLst>
            <a:rect l="0" t="0" r="r" b="b"/>
            <a:pathLst>
              <a:path w="1837" h="1335">
                <a:moveTo>
                  <a:pt x="1760" y="1199"/>
                </a:moveTo>
                <a:lnTo>
                  <a:pt x="1760" y="1199"/>
                </a:lnTo>
                <a:lnTo>
                  <a:pt x="1719" y="1138"/>
                </a:lnTo>
                <a:lnTo>
                  <a:pt x="1674" y="1078"/>
                </a:lnTo>
                <a:lnTo>
                  <a:pt x="1674" y="1078"/>
                </a:lnTo>
                <a:lnTo>
                  <a:pt x="1629" y="1019"/>
                </a:lnTo>
                <a:lnTo>
                  <a:pt x="1581" y="963"/>
                </a:lnTo>
                <a:lnTo>
                  <a:pt x="1581" y="963"/>
                </a:lnTo>
                <a:lnTo>
                  <a:pt x="1534" y="909"/>
                </a:lnTo>
                <a:lnTo>
                  <a:pt x="1534" y="909"/>
                </a:lnTo>
                <a:lnTo>
                  <a:pt x="1484" y="856"/>
                </a:lnTo>
                <a:lnTo>
                  <a:pt x="1484" y="856"/>
                </a:lnTo>
                <a:lnTo>
                  <a:pt x="1420" y="791"/>
                </a:lnTo>
                <a:lnTo>
                  <a:pt x="1420" y="791"/>
                </a:lnTo>
                <a:lnTo>
                  <a:pt x="1438" y="756"/>
                </a:lnTo>
                <a:lnTo>
                  <a:pt x="1456" y="722"/>
                </a:lnTo>
                <a:lnTo>
                  <a:pt x="1471" y="688"/>
                </a:lnTo>
                <a:lnTo>
                  <a:pt x="1487" y="652"/>
                </a:lnTo>
                <a:lnTo>
                  <a:pt x="1503" y="615"/>
                </a:lnTo>
                <a:lnTo>
                  <a:pt x="1517" y="578"/>
                </a:lnTo>
                <a:lnTo>
                  <a:pt x="1530" y="540"/>
                </a:lnTo>
                <a:lnTo>
                  <a:pt x="1543" y="502"/>
                </a:lnTo>
                <a:lnTo>
                  <a:pt x="0" y="0"/>
                </a:lnTo>
                <a:lnTo>
                  <a:pt x="954" y="1312"/>
                </a:lnTo>
                <a:lnTo>
                  <a:pt x="954" y="1312"/>
                </a:lnTo>
                <a:lnTo>
                  <a:pt x="987" y="1288"/>
                </a:lnTo>
                <a:lnTo>
                  <a:pt x="1018" y="1264"/>
                </a:lnTo>
                <a:lnTo>
                  <a:pt x="1049" y="1239"/>
                </a:lnTo>
                <a:lnTo>
                  <a:pt x="1080" y="1214"/>
                </a:lnTo>
                <a:lnTo>
                  <a:pt x="1108" y="1186"/>
                </a:lnTo>
                <a:lnTo>
                  <a:pt x="1137" y="1161"/>
                </a:lnTo>
                <a:lnTo>
                  <a:pt x="1164" y="1134"/>
                </a:lnTo>
                <a:lnTo>
                  <a:pt x="1191" y="1106"/>
                </a:lnTo>
                <a:lnTo>
                  <a:pt x="1191" y="1106"/>
                </a:lnTo>
                <a:lnTo>
                  <a:pt x="1273" y="1146"/>
                </a:lnTo>
                <a:lnTo>
                  <a:pt x="1273" y="1146"/>
                </a:lnTo>
                <a:lnTo>
                  <a:pt x="1338" y="1178"/>
                </a:lnTo>
                <a:lnTo>
                  <a:pt x="1338" y="1178"/>
                </a:lnTo>
                <a:lnTo>
                  <a:pt x="1404" y="1207"/>
                </a:lnTo>
                <a:lnTo>
                  <a:pt x="1404" y="1207"/>
                </a:lnTo>
                <a:lnTo>
                  <a:pt x="1473" y="1234"/>
                </a:lnTo>
                <a:lnTo>
                  <a:pt x="1541" y="1259"/>
                </a:lnTo>
                <a:lnTo>
                  <a:pt x="1541" y="1259"/>
                </a:lnTo>
                <a:lnTo>
                  <a:pt x="1613" y="1282"/>
                </a:lnTo>
                <a:lnTo>
                  <a:pt x="1686" y="1304"/>
                </a:lnTo>
                <a:lnTo>
                  <a:pt x="1686" y="1304"/>
                </a:lnTo>
                <a:lnTo>
                  <a:pt x="1723" y="1312"/>
                </a:lnTo>
                <a:lnTo>
                  <a:pt x="1760" y="1321"/>
                </a:lnTo>
                <a:lnTo>
                  <a:pt x="1799" y="1329"/>
                </a:lnTo>
                <a:lnTo>
                  <a:pt x="1837" y="1335"/>
                </a:lnTo>
                <a:lnTo>
                  <a:pt x="1837" y="1335"/>
                </a:lnTo>
                <a:lnTo>
                  <a:pt x="1820" y="1299"/>
                </a:lnTo>
                <a:lnTo>
                  <a:pt x="1800" y="1265"/>
                </a:lnTo>
                <a:lnTo>
                  <a:pt x="1782" y="1232"/>
                </a:lnTo>
                <a:lnTo>
                  <a:pt x="1760" y="1199"/>
                </a:lnTo>
                <a:lnTo>
                  <a:pt x="1760" y="1199"/>
                </a:lnTo>
                <a:close/>
              </a:path>
            </a:pathLst>
          </a:custGeom>
          <a:gradFill flip="none" rotWithShape="1">
            <a:gsLst>
              <a:gs pos="0">
                <a:schemeClr val="accent6">
                  <a:lumMod val="75000"/>
                </a:schemeClr>
              </a:gs>
              <a:gs pos="100000">
                <a:schemeClr val="accent6">
                  <a:lumMod val="50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19" name="Freeform 15"/>
          <p:cNvSpPr/>
          <p:nvPr/>
        </p:nvSpPr>
        <p:spPr bwMode="auto">
          <a:xfrm>
            <a:off x="4572000" y="1947206"/>
            <a:ext cx="1799167" cy="793471"/>
          </a:xfrm>
          <a:custGeom>
            <a:avLst/>
            <a:gdLst/>
            <a:ahLst/>
            <a:cxnLst>
              <a:cxn ang="0">
                <a:pos x="2129" y="437"/>
              </a:cxn>
              <a:cxn ang="0">
                <a:pos x="2129" y="437"/>
              </a:cxn>
              <a:cxn ang="0">
                <a:pos x="2059" y="411"/>
              </a:cxn>
              <a:cxn ang="0">
                <a:pos x="1987" y="388"/>
              </a:cxn>
              <a:cxn ang="0">
                <a:pos x="1987" y="388"/>
              </a:cxn>
              <a:cxn ang="0">
                <a:pos x="1917" y="367"/>
              </a:cxn>
              <a:cxn ang="0">
                <a:pos x="1846" y="350"/>
              </a:cxn>
              <a:cxn ang="0">
                <a:pos x="1846" y="350"/>
              </a:cxn>
              <a:cxn ang="0">
                <a:pos x="1774" y="334"/>
              </a:cxn>
              <a:cxn ang="0">
                <a:pos x="1774" y="334"/>
              </a:cxn>
              <a:cxn ang="0">
                <a:pos x="1704" y="320"/>
              </a:cxn>
              <a:cxn ang="0">
                <a:pos x="1704" y="320"/>
              </a:cxn>
              <a:cxn ang="0">
                <a:pos x="1613" y="306"/>
              </a:cxn>
              <a:cxn ang="0">
                <a:pos x="1613" y="306"/>
              </a:cxn>
              <a:cxn ang="0">
                <a:pos x="1609" y="267"/>
              </a:cxn>
              <a:cxn ang="0">
                <a:pos x="1601" y="230"/>
              </a:cxn>
              <a:cxn ang="0">
                <a:pos x="1594" y="191"/>
              </a:cxn>
              <a:cxn ang="0">
                <a:pos x="1586" y="153"/>
              </a:cxn>
              <a:cxn ang="0">
                <a:pos x="1577" y="115"/>
              </a:cxn>
              <a:cxn ang="0">
                <a:pos x="1567" y="77"/>
              </a:cxn>
              <a:cxn ang="0">
                <a:pos x="1556" y="38"/>
              </a:cxn>
              <a:cxn ang="0">
                <a:pos x="1543" y="0"/>
              </a:cxn>
              <a:cxn ang="0">
                <a:pos x="0" y="500"/>
              </a:cxn>
              <a:cxn ang="0">
                <a:pos x="1543" y="1002"/>
              </a:cxn>
              <a:cxn ang="0">
                <a:pos x="1543" y="1002"/>
              </a:cxn>
              <a:cxn ang="0">
                <a:pos x="1556" y="963"/>
              </a:cxn>
              <a:cxn ang="0">
                <a:pos x="1567" y="925"/>
              </a:cxn>
              <a:cxn ang="0">
                <a:pos x="1577" y="886"/>
              </a:cxn>
              <a:cxn ang="0">
                <a:pos x="1586" y="847"/>
              </a:cxn>
              <a:cxn ang="0">
                <a:pos x="1594" y="809"/>
              </a:cxn>
              <a:cxn ang="0">
                <a:pos x="1601" y="772"/>
              </a:cxn>
              <a:cxn ang="0">
                <a:pos x="1609" y="733"/>
              </a:cxn>
              <a:cxn ang="0">
                <a:pos x="1613" y="696"/>
              </a:cxn>
              <a:cxn ang="0">
                <a:pos x="1613" y="696"/>
              </a:cxn>
              <a:cxn ang="0">
                <a:pos x="1704" y="680"/>
              </a:cxn>
              <a:cxn ang="0">
                <a:pos x="1704" y="680"/>
              </a:cxn>
              <a:cxn ang="0">
                <a:pos x="1774" y="667"/>
              </a:cxn>
              <a:cxn ang="0">
                <a:pos x="1774" y="667"/>
              </a:cxn>
              <a:cxn ang="0">
                <a:pos x="1846" y="652"/>
              </a:cxn>
              <a:cxn ang="0">
                <a:pos x="1846" y="652"/>
              </a:cxn>
              <a:cxn ang="0">
                <a:pos x="1917" y="633"/>
              </a:cxn>
              <a:cxn ang="0">
                <a:pos x="1987" y="613"/>
              </a:cxn>
              <a:cxn ang="0">
                <a:pos x="1987" y="613"/>
              </a:cxn>
              <a:cxn ang="0">
                <a:pos x="2059" y="590"/>
              </a:cxn>
              <a:cxn ang="0">
                <a:pos x="2129" y="564"/>
              </a:cxn>
              <a:cxn ang="0">
                <a:pos x="2129" y="564"/>
              </a:cxn>
              <a:cxn ang="0">
                <a:pos x="2165" y="550"/>
              </a:cxn>
              <a:cxn ang="0">
                <a:pos x="2201" y="534"/>
              </a:cxn>
              <a:cxn ang="0">
                <a:pos x="2236" y="519"/>
              </a:cxn>
              <a:cxn ang="0">
                <a:pos x="2272" y="500"/>
              </a:cxn>
              <a:cxn ang="0">
                <a:pos x="2272" y="500"/>
              </a:cxn>
              <a:cxn ang="0">
                <a:pos x="2236" y="483"/>
              </a:cxn>
              <a:cxn ang="0">
                <a:pos x="2201" y="466"/>
              </a:cxn>
              <a:cxn ang="0">
                <a:pos x="2165" y="450"/>
              </a:cxn>
              <a:cxn ang="0">
                <a:pos x="2129" y="437"/>
              </a:cxn>
              <a:cxn ang="0">
                <a:pos x="2129" y="437"/>
              </a:cxn>
            </a:cxnLst>
            <a:rect l="0" t="0" r="r" b="b"/>
            <a:pathLst>
              <a:path w="2272" h="1002">
                <a:moveTo>
                  <a:pt x="2129" y="437"/>
                </a:moveTo>
                <a:lnTo>
                  <a:pt x="2129" y="437"/>
                </a:lnTo>
                <a:lnTo>
                  <a:pt x="2059" y="411"/>
                </a:lnTo>
                <a:lnTo>
                  <a:pt x="1987" y="388"/>
                </a:lnTo>
                <a:lnTo>
                  <a:pt x="1987" y="388"/>
                </a:lnTo>
                <a:lnTo>
                  <a:pt x="1917" y="367"/>
                </a:lnTo>
                <a:lnTo>
                  <a:pt x="1846" y="350"/>
                </a:lnTo>
                <a:lnTo>
                  <a:pt x="1846" y="350"/>
                </a:lnTo>
                <a:lnTo>
                  <a:pt x="1774" y="334"/>
                </a:lnTo>
                <a:lnTo>
                  <a:pt x="1774" y="334"/>
                </a:lnTo>
                <a:lnTo>
                  <a:pt x="1704" y="320"/>
                </a:lnTo>
                <a:lnTo>
                  <a:pt x="1704" y="320"/>
                </a:lnTo>
                <a:lnTo>
                  <a:pt x="1613" y="306"/>
                </a:lnTo>
                <a:lnTo>
                  <a:pt x="1613" y="306"/>
                </a:lnTo>
                <a:lnTo>
                  <a:pt x="1609" y="267"/>
                </a:lnTo>
                <a:lnTo>
                  <a:pt x="1601" y="230"/>
                </a:lnTo>
                <a:lnTo>
                  <a:pt x="1594" y="191"/>
                </a:lnTo>
                <a:lnTo>
                  <a:pt x="1586" y="153"/>
                </a:lnTo>
                <a:lnTo>
                  <a:pt x="1577" y="115"/>
                </a:lnTo>
                <a:lnTo>
                  <a:pt x="1567" y="77"/>
                </a:lnTo>
                <a:lnTo>
                  <a:pt x="1556" y="38"/>
                </a:lnTo>
                <a:lnTo>
                  <a:pt x="1543" y="0"/>
                </a:lnTo>
                <a:lnTo>
                  <a:pt x="0" y="500"/>
                </a:lnTo>
                <a:lnTo>
                  <a:pt x="1543" y="1002"/>
                </a:lnTo>
                <a:lnTo>
                  <a:pt x="1543" y="1002"/>
                </a:lnTo>
                <a:lnTo>
                  <a:pt x="1556" y="963"/>
                </a:lnTo>
                <a:lnTo>
                  <a:pt x="1567" y="925"/>
                </a:lnTo>
                <a:lnTo>
                  <a:pt x="1577" y="886"/>
                </a:lnTo>
                <a:lnTo>
                  <a:pt x="1586" y="847"/>
                </a:lnTo>
                <a:lnTo>
                  <a:pt x="1594" y="809"/>
                </a:lnTo>
                <a:lnTo>
                  <a:pt x="1601" y="772"/>
                </a:lnTo>
                <a:lnTo>
                  <a:pt x="1609" y="733"/>
                </a:lnTo>
                <a:lnTo>
                  <a:pt x="1613" y="696"/>
                </a:lnTo>
                <a:lnTo>
                  <a:pt x="1613" y="696"/>
                </a:lnTo>
                <a:lnTo>
                  <a:pt x="1704" y="680"/>
                </a:lnTo>
                <a:lnTo>
                  <a:pt x="1704" y="680"/>
                </a:lnTo>
                <a:lnTo>
                  <a:pt x="1774" y="667"/>
                </a:lnTo>
                <a:lnTo>
                  <a:pt x="1774" y="667"/>
                </a:lnTo>
                <a:lnTo>
                  <a:pt x="1846" y="652"/>
                </a:lnTo>
                <a:lnTo>
                  <a:pt x="1846" y="652"/>
                </a:lnTo>
                <a:lnTo>
                  <a:pt x="1917" y="633"/>
                </a:lnTo>
                <a:lnTo>
                  <a:pt x="1987" y="613"/>
                </a:lnTo>
                <a:lnTo>
                  <a:pt x="1987" y="613"/>
                </a:lnTo>
                <a:lnTo>
                  <a:pt x="2059" y="590"/>
                </a:lnTo>
                <a:lnTo>
                  <a:pt x="2129" y="564"/>
                </a:lnTo>
                <a:lnTo>
                  <a:pt x="2129" y="564"/>
                </a:lnTo>
                <a:lnTo>
                  <a:pt x="2165" y="550"/>
                </a:lnTo>
                <a:lnTo>
                  <a:pt x="2201" y="534"/>
                </a:lnTo>
                <a:lnTo>
                  <a:pt x="2236" y="519"/>
                </a:lnTo>
                <a:lnTo>
                  <a:pt x="2272" y="500"/>
                </a:lnTo>
                <a:lnTo>
                  <a:pt x="2272" y="500"/>
                </a:lnTo>
                <a:lnTo>
                  <a:pt x="2236" y="483"/>
                </a:lnTo>
                <a:lnTo>
                  <a:pt x="2201" y="466"/>
                </a:lnTo>
                <a:lnTo>
                  <a:pt x="2165" y="450"/>
                </a:lnTo>
                <a:lnTo>
                  <a:pt x="2129" y="437"/>
                </a:lnTo>
                <a:lnTo>
                  <a:pt x="2129" y="437"/>
                </a:lnTo>
                <a:close/>
              </a:path>
            </a:pathLst>
          </a:custGeom>
          <a:gradFill flip="none" rotWithShape="1">
            <a:gsLst>
              <a:gs pos="0">
                <a:schemeClr val="accent1">
                  <a:lumMod val="50000"/>
                </a:schemeClr>
              </a:gs>
              <a:gs pos="100000">
                <a:schemeClr val="accent1">
                  <a:lumMod val="75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20" name="Freeform 16"/>
          <p:cNvSpPr/>
          <p:nvPr/>
        </p:nvSpPr>
        <p:spPr bwMode="auto">
          <a:xfrm>
            <a:off x="4572000" y="1285982"/>
            <a:ext cx="1454696" cy="1057169"/>
          </a:xfrm>
          <a:custGeom>
            <a:avLst/>
            <a:gdLst/>
            <a:ahLst/>
            <a:cxnLst>
              <a:cxn ang="0">
                <a:pos x="1686" y="33"/>
              </a:cxn>
              <a:cxn ang="0">
                <a:pos x="1686" y="33"/>
              </a:cxn>
              <a:cxn ang="0">
                <a:pos x="1613" y="53"/>
              </a:cxn>
              <a:cxn ang="0">
                <a:pos x="1541" y="77"/>
              </a:cxn>
              <a:cxn ang="0">
                <a:pos x="1541" y="77"/>
              </a:cxn>
              <a:cxn ang="0">
                <a:pos x="1473" y="101"/>
              </a:cxn>
              <a:cxn ang="0">
                <a:pos x="1404" y="128"/>
              </a:cxn>
              <a:cxn ang="0">
                <a:pos x="1404" y="128"/>
              </a:cxn>
              <a:cxn ang="0">
                <a:pos x="1338" y="159"/>
              </a:cxn>
              <a:cxn ang="0">
                <a:pos x="1338" y="159"/>
              </a:cxn>
              <a:cxn ang="0">
                <a:pos x="1273" y="189"/>
              </a:cxn>
              <a:cxn ang="0">
                <a:pos x="1273" y="189"/>
              </a:cxn>
              <a:cxn ang="0">
                <a:pos x="1191" y="230"/>
              </a:cxn>
              <a:cxn ang="0">
                <a:pos x="1191" y="230"/>
              </a:cxn>
              <a:cxn ang="0">
                <a:pos x="1164" y="201"/>
              </a:cxn>
              <a:cxn ang="0">
                <a:pos x="1137" y="176"/>
              </a:cxn>
              <a:cxn ang="0">
                <a:pos x="1108" y="149"/>
              </a:cxn>
              <a:cxn ang="0">
                <a:pos x="1080" y="123"/>
              </a:cxn>
              <a:cxn ang="0">
                <a:pos x="1049" y="97"/>
              </a:cxn>
              <a:cxn ang="0">
                <a:pos x="1018" y="71"/>
              </a:cxn>
              <a:cxn ang="0">
                <a:pos x="987" y="47"/>
              </a:cxn>
              <a:cxn ang="0">
                <a:pos x="954" y="23"/>
              </a:cxn>
              <a:cxn ang="0">
                <a:pos x="0" y="1335"/>
              </a:cxn>
              <a:cxn ang="0">
                <a:pos x="1543" y="835"/>
              </a:cxn>
              <a:cxn ang="0">
                <a:pos x="1543" y="835"/>
              </a:cxn>
              <a:cxn ang="0">
                <a:pos x="1530" y="796"/>
              </a:cxn>
              <a:cxn ang="0">
                <a:pos x="1517" y="757"/>
              </a:cxn>
              <a:cxn ang="0">
                <a:pos x="1503" y="720"/>
              </a:cxn>
              <a:cxn ang="0">
                <a:pos x="1487" y="685"/>
              </a:cxn>
              <a:cxn ang="0">
                <a:pos x="1471" y="649"/>
              </a:cxn>
              <a:cxn ang="0">
                <a:pos x="1456" y="613"/>
              </a:cxn>
              <a:cxn ang="0">
                <a:pos x="1438" y="579"/>
              </a:cxn>
              <a:cxn ang="0">
                <a:pos x="1420" y="544"/>
              </a:cxn>
              <a:cxn ang="0">
                <a:pos x="1420" y="544"/>
              </a:cxn>
              <a:cxn ang="0">
                <a:pos x="1484" y="480"/>
              </a:cxn>
              <a:cxn ang="0">
                <a:pos x="1484" y="480"/>
              </a:cxn>
              <a:cxn ang="0">
                <a:pos x="1534" y="427"/>
              </a:cxn>
              <a:cxn ang="0">
                <a:pos x="1534" y="427"/>
              </a:cxn>
              <a:cxn ang="0">
                <a:pos x="1581" y="373"/>
              </a:cxn>
              <a:cxn ang="0">
                <a:pos x="1581" y="373"/>
              </a:cxn>
              <a:cxn ang="0">
                <a:pos x="1629" y="316"/>
              </a:cxn>
              <a:cxn ang="0">
                <a:pos x="1674" y="259"/>
              </a:cxn>
              <a:cxn ang="0">
                <a:pos x="1674" y="259"/>
              </a:cxn>
              <a:cxn ang="0">
                <a:pos x="1719" y="199"/>
              </a:cxn>
              <a:cxn ang="0">
                <a:pos x="1760" y="136"/>
              </a:cxn>
              <a:cxn ang="0">
                <a:pos x="1760" y="136"/>
              </a:cxn>
              <a:cxn ang="0">
                <a:pos x="1782" y="103"/>
              </a:cxn>
              <a:cxn ang="0">
                <a:pos x="1800" y="70"/>
              </a:cxn>
              <a:cxn ang="0">
                <a:pos x="1820" y="36"/>
              </a:cxn>
              <a:cxn ang="0">
                <a:pos x="1837" y="0"/>
              </a:cxn>
              <a:cxn ang="0">
                <a:pos x="1837" y="0"/>
              </a:cxn>
              <a:cxn ang="0">
                <a:pos x="1799" y="7"/>
              </a:cxn>
              <a:cxn ang="0">
                <a:pos x="1760" y="14"/>
              </a:cxn>
              <a:cxn ang="0">
                <a:pos x="1723" y="23"/>
              </a:cxn>
              <a:cxn ang="0">
                <a:pos x="1686" y="33"/>
              </a:cxn>
              <a:cxn ang="0">
                <a:pos x="1686" y="33"/>
              </a:cxn>
            </a:cxnLst>
            <a:rect l="0" t="0" r="r" b="b"/>
            <a:pathLst>
              <a:path w="1837" h="1335">
                <a:moveTo>
                  <a:pt x="1686" y="33"/>
                </a:moveTo>
                <a:lnTo>
                  <a:pt x="1686" y="33"/>
                </a:lnTo>
                <a:lnTo>
                  <a:pt x="1613" y="53"/>
                </a:lnTo>
                <a:lnTo>
                  <a:pt x="1541" y="77"/>
                </a:lnTo>
                <a:lnTo>
                  <a:pt x="1541" y="77"/>
                </a:lnTo>
                <a:lnTo>
                  <a:pt x="1473" y="101"/>
                </a:lnTo>
                <a:lnTo>
                  <a:pt x="1404" y="128"/>
                </a:lnTo>
                <a:lnTo>
                  <a:pt x="1404" y="128"/>
                </a:lnTo>
                <a:lnTo>
                  <a:pt x="1338" y="159"/>
                </a:lnTo>
                <a:lnTo>
                  <a:pt x="1338" y="159"/>
                </a:lnTo>
                <a:lnTo>
                  <a:pt x="1273" y="189"/>
                </a:lnTo>
                <a:lnTo>
                  <a:pt x="1273" y="189"/>
                </a:lnTo>
                <a:lnTo>
                  <a:pt x="1191" y="230"/>
                </a:lnTo>
                <a:lnTo>
                  <a:pt x="1191" y="230"/>
                </a:lnTo>
                <a:lnTo>
                  <a:pt x="1164" y="201"/>
                </a:lnTo>
                <a:lnTo>
                  <a:pt x="1137" y="176"/>
                </a:lnTo>
                <a:lnTo>
                  <a:pt x="1108" y="149"/>
                </a:lnTo>
                <a:lnTo>
                  <a:pt x="1080" y="123"/>
                </a:lnTo>
                <a:lnTo>
                  <a:pt x="1049" y="97"/>
                </a:lnTo>
                <a:lnTo>
                  <a:pt x="1018" y="71"/>
                </a:lnTo>
                <a:lnTo>
                  <a:pt x="987" y="47"/>
                </a:lnTo>
                <a:lnTo>
                  <a:pt x="954" y="23"/>
                </a:lnTo>
                <a:lnTo>
                  <a:pt x="0" y="1335"/>
                </a:lnTo>
                <a:lnTo>
                  <a:pt x="1543" y="835"/>
                </a:lnTo>
                <a:lnTo>
                  <a:pt x="1543" y="835"/>
                </a:lnTo>
                <a:lnTo>
                  <a:pt x="1530" y="796"/>
                </a:lnTo>
                <a:lnTo>
                  <a:pt x="1517" y="757"/>
                </a:lnTo>
                <a:lnTo>
                  <a:pt x="1503" y="720"/>
                </a:lnTo>
                <a:lnTo>
                  <a:pt x="1487" y="685"/>
                </a:lnTo>
                <a:lnTo>
                  <a:pt x="1471" y="649"/>
                </a:lnTo>
                <a:lnTo>
                  <a:pt x="1456" y="613"/>
                </a:lnTo>
                <a:lnTo>
                  <a:pt x="1438" y="579"/>
                </a:lnTo>
                <a:lnTo>
                  <a:pt x="1420" y="544"/>
                </a:lnTo>
                <a:lnTo>
                  <a:pt x="1420" y="544"/>
                </a:lnTo>
                <a:lnTo>
                  <a:pt x="1484" y="480"/>
                </a:lnTo>
                <a:lnTo>
                  <a:pt x="1484" y="480"/>
                </a:lnTo>
                <a:lnTo>
                  <a:pt x="1534" y="427"/>
                </a:lnTo>
                <a:lnTo>
                  <a:pt x="1534" y="427"/>
                </a:lnTo>
                <a:lnTo>
                  <a:pt x="1581" y="373"/>
                </a:lnTo>
                <a:lnTo>
                  <a:pt x="1581" y="373"/>
                </a:lnTo>
                <a:lnTo>
                  <a:pt x="1629" y="316"/>
                </a:lnTo>
                <a:lnTo>
                  <a:pt x="1674" y="259"/>
                </a:lnTo>
                <a:lnTo>
                  <a:pt x="1674" y="259"/>
                </a:lnTo>
                <a:lnTo>
                  <a:pt x="1719" y="199"/>
                </a:lnTo>
                <a:lnTo>
                  <a:pt x="1760" y="136"/>
                </a:lnTo>
                <a:lnTo>
                  <a:pt x="1760" y="136"/>
                </a:lnTo>
                <a:lnTo>
                  <a:pt x="1782" y="103"/>
                </a:lnTo>
                <a:lnTo>
                  <a:pt x="1800" y="70"/>
                </a:lnTo>
                <a:lnTo>
                  <a:pt x="1820" y="36"/>
                </a:lnTo>
                <a:lnTo>
                  <a:pt x="1837" y="0"/>
                </a:lnTo>
                <a:lnTo>
                  <a:pt x="1837" y="0"/>
                </a:lnTo>
                <a:lnTo>
                  <a:pt x="1799" y="7"/>
                </a:lnTo>
                <a:lnTo>
                  <a:pt x="1760" y="14"/>
                </a:lnTo>
                <a:lnTo>
                  <a:pt x="1723" y="23"/>
                </a:lnTo>
                <a:lnTo>
                  <a:pt x="1686" y="33"/>
                </a:lnTo>
                <a:lnTo>
                  <a:pt x="1686" y="33"/>
                </a:lnTo>
                <a:close/>
              </a:path>
            </a:pathLst>
          </a:custGeom>
          <a:gradFill flip="none" rotWithShape="1">
            <a:gsLst>
              <a:gs pos="0">
                <a:schemeClr val="accent1">
                  <a:lumMod val="75000"/>
                </a:schemeClr>
              </a:gs>
              <a:gs pos="100000">
                <a:schemeClr val="accent1">
                  <a:lumMod val="50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21" name="Freeform 17"/>
          <p:cNvSpPr/>
          <p:nvPr/>
        </p:nvSpPr>
        <p:spPr bwMode="auto">
          <a:xfrm>
            <a:off x="4572000" y="632675"/>
            <a:ext cx="755460" cy="1710476"/>
          </a:xfrm>
          <a:custGeom>
            <a:avLst/>
            <a:gdLst/>
            <a:ahLst/>
            <a:cxnLst>
              <a:cxn ang="0">
                <a:pos x="683" y="686"/>
              </a:cxn>
              <a:cxn ang="0">
                <a:pos x="683" y="686"/>
              </a:cxn>
              <a:cxn ang="0">
                <a:pos x="698" y="596"/>
              </a:cxn>
              <a:cxn ang="0">
                <a:pos x="698" y="596"/>
              </a:cxn>
              <a:cxn ang="0">
                <a:pos x="706" y="525"/>
              </a:cxn>
              <a:cxn ang="0">
                <a:pos x="706" y="525"/>
              </a:cxn>
              <a:cxn ang="0">
                <a:pos x="713" y="452"/>
              </a:cxn>
              <a:cxn ang="0">
                <a:pos x="713" y="452"/>
              </a:cxn>
              <a:cxn ang="0">
                <a:pos x="719" y="379"/>
              </a:cxn>
              <a:cxn ang="0">
                <a:pos x="721" y="306"/>
              </a:cxn>
              <a:cxn ang="0">
                <a:pos x="721" y="306"/>
              </a:cxn>
              <a:cxn ang="0">
                <a:pos x="722" y="230"/>
              </a:cxn>
              <a:cxn ang="0">
                <a:pos x="719" y="156"/>
              </a:cxn>
              <a:cxn ang="0">
                <a:pos x="719" y="156"/>
              </a:cxn>
              <a:cxn ang="0">
                <a:pos x="716" y="117"/>
              </a:cxn>
              <a:cxn ang="0">
                <a:pos x="713" y="79"/>
              </a:cxn>
              <a:cxn ang="0">
                <a:pos x="708" y="40"/>
              </a:cxn>
              <a:cxn ang="0">
                <a:pos x="702" y="0"/>
              </a:cxn>
              <a:cxn ang="0">
                <a:pos x="702" y="0"/>
              </a:cxn>
              <a:cxn ang="0">
                <a:pos x="673" y="29"/>
              </a:cxn>
              <a:cxn ang="0">
                <a:pos x="648" y="57"/>
              </a:cxn>
              <a:cxn ang="0">
                <a:pos x="622" y="86"/>
              </a:cxn>
              <a:cxn ang="0">
                <a:pos x="598" y="116"/>
              </a:cxn>
              <a:cxn ang="0">
                <a:pos x="598" y="116"/>
              </a:cxn>
              <a:cxn ang="0">
                <a:pos x="550" y="176"/>
              </a:cxn>
              <a:cxn ang="0">
                <a:pos x="508" y="236"/>
              </a:cxn>
              <a:cxn ang="0">
                <a:pos x="508" y="236"/>
              </a:cxn>
              <a:cxn ang="0">
                <a:pos x="466" y="297"/>
              </a:cxn>
              <a:cxn ang="0">
                <a:pos x="428" y="359"/>
              </a:cxn>
              <a:cxn ang="0">
                <a:pos x="428" y="359"/>
              </a:cxn>
              <a:cxn ang="0">
                <a:pos x="390" y="422"/>
              </a:cxn>
              <a:cxn ang="0">
                <a:pos x="390" y="422"/>
              </a:cxn>
              <a:cxn ang="0">
                <a:pos x="355" y="485"/>
              </a:cxn>
              <a:cxn ang="0">
                <a:pos x="355" y="485"/>
              </a:cxn>
              <a:cxn ang="0">
                <a:pos x="313" y="566"/>
              </a:cxn>
              <a:cxn ang="0">
                <a:pos x="313" y="566"/>
              </a:cxn>
              <a:cxn ang="0">
                <a:pos x="276" y="559"/>
              </a:cxn>
              <a:cxn ang="0">
                <a:pos x="237" y="553"/>
              </a:cxn>
              <a:cxn ang="0">
                <a:pos x="199" y="549"/>
              </a:cxn>
              <a:cxn ang="0">
                <a:pos x="160" y="545"/>
              </a:cxn>
              <a:cxn ang="0">
                <a:pos x="120" y="542"/>
              </a:cxn>
              <a:cxn ang="0">
                <a:pos x="82" y="540"/>
              </a:cxn>
              <a:cxn ang="0">
                <a:pos x="40" y="539"/>
              </a:cxn>
              <a:cxn ang="0">
                <a:pos x="0" y="537"/>
              </a:cxn>
              <a:cxn ang="0">
                <a:pos x="0" y="2160"/>
              </a:cxn>
              <a:cxn ang="0">
                <a:pos x="954" y="848"/>
              </a:cxn>
              <a:cxn ang="0">
                <a:pos x="954" y="848"/>
              </a:cxn>
              <a:cxn ang="0">
                <a:pos x="921" y="825"/>
              </a:cxn>
              <a:cxn ang="0">
                <a:pos x="888" y="802"/>
              </a:cxn>
              <a:cxn ang="0">
                <a:pos x="854" y="781"/>
              </a:cxn>
              <a:cxn ang="0">
                <a:pos x="821" y="759"/>
              </a:cxn>
              <a:cxn ang="0">
                <a:pos x="786" y="740"/>
              </a:cxn>
              <a:cxn ang="0">
                <a:pos x="752" y="722"/>
              </a:cxn>
              <a:cxn ang="0">
                <a:pos x="718" y="703"/>
              </a:cxn>
              <a:cxn ang="0">
                <a:pos x="683" y="686"/>
              </a:cxn>
              <a:cxn ang="0">
                <a:pos x="683" y="686"/>
              </a:cxn>
            </a:cxnLst>
            <a:rect l="0" t="0" r="r" b="b"/>
            <a:pathLst>
              <a:path w="954" h="2160">
                <a:moveTo>
                  <a:pt x="683" y="686"/>
                </a:moveTo>
                <a:lnTo>
                  <a:pt x="683" y="686"/>
                </a:lnTo>
                <a:lnTo>
                  <a:pt x="698" y="596"/>
                </a:lnTo>
                <a:lnTo>
                  <a:pt x="698" y="596"/>
                </a:lnTo>
                <a:lnTo>
                  <a:pt x="706" y="525"/>
                </a:lnTo>
                <a:lnTo>
                  <a:pt x="706" y="525"/>
                </a:lnTo>
                <a:lnTo>
                  <a:pt x="713" y="452"/>
                </a:lnTo>
                <a:lnTo>
                  <a:pt x="713" y="452"/>
                </a:lnTo>
                <a:lnTo>
                  <a:pt x="719" y="379"/>
                </a:lnTo>
                <a:lnTo>
                  <a:pt x="721" y="306"/>
                </a:lnTo>
                <a:lnTo>
                  <a:pt x="721" y="306"/>
                </a:lnTo>
                <a:lnTo>
                  <a:pt x="722" y="230"/>
                </a:lnTo>
                <a:lnTo>
                  <a:pt x="719" y="156"/>
                </a:lnTo>
                <a:lnTo>
                  <a:pt x="719" y="156"/>
                </a:lnTo>
                <a:lnTo>
                  <a:pt x="716" y="117"/>
                </a:lnTo>
                <a:lnTo>
                  <a:pt x="713" y="79"/>
                </a:lnTo>
                <a:lnTo>
                  <a:pt x="708" y="40"/>
                </a:lnTo>
                <a:lnTo>
                  <a:pt x="702" y="0"/>
                </a:lnTo>
                <a:lnTo>
                  <a:pt x="702" y="0"/>
                </a:lnTo>
                <a:lnTo>
                  <a:pt x="673" y="29"/>
                </a:lnTo>
                <a:lnTo>
                  <a:pt x="648" y="57"/>
                </a:lnTo>
                <a:lnTo>
                  <a:pt x="622" y="86"/>
                </a:lnTo>
                <a:lnTo>
                  <a:pt x="598" y="116"/>
                </a:lnTo>
                <a:lnTo>
                  <a:pt x="598" y="116"/>
                </a:lnTo>
                <a:lnTo>
                  <a:pt x="550" y="176"/>
                </a:lnTo>
                <a:lnTo>
                  <a:pt x="508" y="236"/>
                </a:lnTo>
                <a:lnTo>
                  <a:pt x="508" y="236"/>
                </a:lnTo>
                <a:lnTo>
                  <a:pt x="466" y="297"/>
                </a:lnTo>
                <a:lnTo>
                  <a:pt x="428" y="359"/>
                </a:lnTo>
                <a:lnTo>
                  <a:pt x="428" y="359"/>
                </a:lnTo>
                <a:lnTo>
                  <a:pt x="390" y="422"/>
                </a:lnTo>
                <a:lnTo>
                  <a:pt x="390" y="422"/>
                </a:lnTo>
                <a:lnTo>
                  <a:pt x="355" y="485"/>
                </a:lnTo>
                <a:lnTo>
                  <a:pt x="355" y="485"/>
                </a:lnTo>
                <a:lnTo>
                  <a:pt x="313" y="566"/>
                </a:lnTo>
                <a:lnTo>
                  <a:pt x="313" y="566"/>
                </a:lnTo>
                <a:lnTo>
                  <a:pt x="276" y="559"/>
                </a:lnTo>
                <a:lnTo>
                  <a:pt x="237" y="553"/>
                </a:lnTo>
                <a:lnTo>
                  <a:pt x="199" y="549"/>
                </a:lnTo>
                <a:lnTo>
                  <a:pt x="160" y="545"/>
                </a:lnTo>
                <a:lnTo>
                  <a:pt x="120" y="542"/>
                </a:lnTo>
                <a:lnTo>
                  <a:pt x="82" y="540"/>
                </a:lnTo>
                <a:lnTo>
                  <a:pt x="40" y="539"/>
                </a:lnTo>
                <a:lnTo>
                  <a:pt x="0" y="537"/>
                </a:lnTo>
                <a:lnTo>
                  <a:pt x="0" y="2160"/>
                </a:lnTo>
                <a:lnTo>
                  <a:pt x="954" y="848"/>
                </a:lnTo>
                <a:lnTo>
                  <a:pt x="954" y="848"/>
                </a:lnTo>
                <a:lnTo>
                  <a:pt x="921" y="825"/>
                </a:lnTo>
                <a:lnTo>
                  <a:pt x="888" y="802"/>
                </a:lnTo>
                <a:lnTo>
                  <a:pt x="854" y="781"/>
                </a:lnTo>
                <a:lnTo>
                  <a:pt x="821" y="759"/>
                </a:lnTo>
                <a:lnTo>
                  <a:pt x="786" y="740"/>
                </a:lnTo>
                <a:lnTo>
                  <a:pt x="752" y="722"/>
                </a:lnTo>
                <a:lnTo>
                  <a:pt x="718" y="703"/>
                </a:lnTo>
                <a:lnTo>
                  <a:pt x="683" y="686"/>
                </a:lnTo>
                <a:lnTo>
                  <a:pt x="683" y="686"/>
                </a:lnTo>
                <a:close/>
              </a:path>
            </a:pathLst>
          </a:custGeom>
          <a:gradFill flip="none" rotWithShape="1">
            <a:gsLst>
              <a:gs pos="0">
                <a:schemeClr val="accent2">
                  <a:lumMod val="50000"/>
                </a:schemeClr>
              </a:gs>
              <a:gs pos="100000">
                <a:schemeClr val="accent2">
                  <a:lumMod val="75000"/>
                </a:schemeClr>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22" name="Line 18"/>
          <p:cNvSpPr>
            <a:spLocks noChangeShapeType="1"/>
          </p:cNvSpPr>
          <p:nvPr/>
        </p:nvSpPr>
        <p:spPr bwMode="auto">
          <a:xfrm>
            <a:off x="4571840" y="2343442"/>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23" name="Line 19"/>
          <p:cNvSpPr>
            <a:spLocks noChangeShapeType="1"/>
          </p:cNvSpPr>
          <p:nvPr/>
        </p:nvSpPr>
        <p:spPr bwMode="auto">
          <a:xfrm>
            <a:off x="4572302" y="2343823"/>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24" name="Line 20"/>
          <p:cNvSpPr>
            <a:spLocks noChangeShapeType="1"/>
          </p:cNvSpPr>
          <p:nvPr/>
        </p:nvSpPr>
        <p:spPr bwMode="auto">
          <a:xfrm>
            <a:off x="4571910" y="2343529"/>
            <a:ext cx="792" cy="792"/>
          </a:xfrm>
          <a:prstGeom prst="line">
            <a:avLst/>
          </a:prstGeom>
          <a:gradFill flip="none" rotWithShape="1">
            <a:gsLst>
              <a:gs pos="0">
                <a:srgbClr val="A33537"/>
              </a:gs>
              <a:gs pos="100000">
                <a:srgbClr val="8F2527"/>
              </a:gs>
            </a:gsLst>
            <a:lin ang="5400000" scaled="0"/>
            <a:tileRect/>
          </a:gradFill>
          <a:ln w="28575" cap="flat" cmpd="sng" algn="ctr">
            <a:solidFill>
              <a:srgbClr val="FFFEFB"/>
            </a:solidFill>
            <a:prstDash val="solid"/>
            <a:miter lim="800000"/>
            <a:headEnd type="none" w="med" len="med"/>
            <a:tailEnd type="none" w="med" len="med"/>
          </a:ln>
          <a:effectLst/>
        </p:spPr>
        <p:txBody>
          <a:bodyPr lIns="13716" tIns="13716" rIns="13716" bIns="13716" anchor="ctr" anchorCtr="1"/>
          <a:lstStyle/>
          <a:p>
            <a:pPr algn="ctr">
              <a:lnSpc>
                <a:spcPct val="85000"/>
              </a:lnSpc>
              <a:spcBef>
                <a:spcPts val="20"/>
              </a:spcBef>
            </a:pPr>
            <a:endParaRPr lang="en-US" sz="1200" dirty="0">
              <a:solidFill>
                <a:srgbClr val="FFFFFF"/>
              </a:solidFill>
              <a:latin typeface="Arial Narrow" panose="020B0606020202030204" pitchFamily="112" charset="0"/>
            </a:endParaRPr>
          </a:p>
        </p:txBody>
      </p:sp>
      <p:sp>
        <p:nvSpPr>
          <p:cNvPr id="46" name="Text Placeholder 45"/>
          <p:cNvSpPr>
            <a:spLocks noGrp="1"/>
          </p:cNvSpPr>
          <p:nvPr>
            <p:ph type="body" sz="quarter" idx="10"/>
          </p:nvPr>
        </p:nvSpPr>
        <p:spPr>
          <a:xfrm>
            <a:off x="6343650" y="2114550"/>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47" name="Text Placeholder 45"/>
          <p:cNvSpPr>
            <a:spLocks noGrp="1"/>
          </p:cNvSpPr>
          <p:nvPr>
            <p:ph type="body" sz="quarter" idx="11"/>
          </p:nvPr>
        </p:nvSpPr>
        <p:spPr>
          <a:xfrm>
            <a:off x="6343782" y="2372128"/>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48" name="Text Placeholder 45"/>
          <p:cNvSpPr>
            <a:spLocks noGrp="1"/>
          </p:cNvSpPr>
          <p:nvPr>
            <p:ph type="body" sz="quarter" idx="12"/>
          </p:nvPr>
        </p:nvSpPr>
        <p:spPr>
          <a:xfrm>
            <a:off x="6057900" y="1028700"/>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49" name="Text Placeholder 45"/>
          <p:cNvSpPr>
            <a:spLocks noGrp="1"/>
          </p:cNvSpPr>
          <p:nvPr>
            <p:ph type="body" sz="quarter" idx="13"/>
          </p:nvPr>
        </p:nvSpPr>
        <p:spPr>
          <a:xfrm>
            <a:off x="6058032" y="1286278"/>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0" name="Text Placeholder 45"/>
          <p:cNvSpPr>
            <a:spLocks noGrp="1"/>
          </p:cNvSpPr>
          <p:nvPr>
            <p:ph type="body" sz="quarter" idx="14"/>
          </p:nvPr>
        </p:nvSpPr>
        <p:spPr>
          <a:xfrm>
            <a:off x="6114786" y="3173598"/>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1" name="Text Placeholder 45"/>
          <p:cNvSpPr>
            <a:spLocks noGrp="1"/>
          </p:cNvSpPr>
          <p:nvPr>
            <p:ph type="body" sz="quarter" idx="15"/>
          </p:nvPr>
        </p:nvSpPr>
        <p:spPr>
          <a:xfrm>
            <a:off x="6114918" y="3431176"/>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2" name="Text Placeholder 45"/>
          <p:cNvSpPr>
            <a:spLocks noGrp="1"/>
          </p:cNvSpPr>
          <p:nvPr>
            <p:ph type="body" sz="quarter" idx="16"/>
          </p:nvPr>
        </p:nvSpPr>
        <p:spPr>
          <a:xfrm>
            <a:off x="4972050" y="4016766"/>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3" name="Text Placeholder 45"/>
          <p:cNvSpPr>
            <a:spLocks noGrp="1"/>
          </p:cNvSpPr>
          <p:nvPr>
            <p:ph type="body" sz="quarter" idx="17"/>
          </p:nvPr>
        </p:nvSpPr>
        <p:spPr>
          <a:xfrm>
            <a:off x="4972182" y="4274344"/>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4" name="Text Placeholder 45"/>
          <p:cNvSpPr>
            <a:spLocks noGrp="1"/>
          </p:cNvSpPr>
          <p:nvPr>
            <p:ph type="body" sz="quarter" idx="18"/>
          </p:nvPr>
        </p:nvSpPr>
        <p:spPr>
          <a:xfrm>
            <a:off x="2457450" y="4016766"/>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5" name="Text Placeholder 45"/>
          <p:cNvSpPr>
            <a:spLocks noGrp="1"/>
          </p:cNvSpPr>
          <p:nvPr>
            <p:ph type="body" sz="quarter" idx="19"/>
          </p:nvPr>
        </p:nvSpPr>
        <p:spPr>
          <a:xfrm>
            <a:off x="2457582" y="4274344"/>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6" name="Text Placeholder 45"/>
          <p:cNvSpPr>
            <a:spLocks noGrp="1"/>
          </p:cNvSpPr>
          <p:nvPr>
            <p:ph type="body" sz="quarter" idx="20"/>
          </p:nvPr>
        </p:nvSpPr>
        <p:spPr>
          <a:xfrm>
            <a:off x="1314450" y="3200400"/>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7" name="Text Placeholder 45"/>
          <p:cNvSpPr>
            <a:spLocks noGrp="1"/>
          </p:cNvSpPr>
          <p:nvPr>
            <p:ph type="body" sz="quarter" idx="21"/>
          </p:nvPr>
        </p:nvSpPr>
        <p:spPr>
          <a:xfrm>
            <a:off x="1314582" y="3457978"/>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8" name="Text Placeholder 45"/>
          <p:cNvSpPr>
            <a:spLocks noGrp="1"/>
          </p:cNvSpPr>
          <p:nvPr>
            <p:ph type="body" sz="quarter" idx="22"/>
          </p:nvPr>
        </p:nvSpPr>
        <p:spPr>
          <a:xfrm>
            <a:off x="971550" y="2114550"/>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59" name="Text Placeholder 45"/>
          <p:cNvSpPr>
            <a:spLocks noGrp="1"/>
          </p:cNvSpPr>
          <p:nvPr>
            <p:ph type="body" sz="quarter" idx="23"/>
          </p:nvPr>
        </p:nvSpPr>
        <p:spPr>
          <a:xfrm>
            <a:off x="971682" y="2372128"/>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0" name="Text Placeholder 45"/>
          <p:cNvSpPr>
            <a:spLocks noGrp="1"/>
          </p:cNvSpPr>
          <p:nvPr>
            <p:ph type="body" sz="quarter" idx="24"/>
          </p:nvPr>
        </p:nvSpPr>
        <p:spPr>
          <a:xfrm>
            <a:off x="1257300" y="1044966"/>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1" name="Text Placeholder 45"/>
          <p:cNvSpPr>
            <a:spLocks noGrp="1"/>
          </p:cNvSpPr>
          <p:nvPr>
            <p:ph type="body" sz="quarter" idx="25"/>
          </p:nvPr>
        </p:nvSpPr>
        <p:spPr>
          <a:xfrm>
            <a:off x="1257432" y="1302544"/>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2" name="Text Placeholder 45"/>
          <p:cNvSpPr>
            <a:spLocks noGrp="1"/>
          </p:cNvSpPr>
          <p:nvPr>
            <p:ph type="body" sz="quarter" idx="26"/>
          </p:nvPr>
        </p:nvSpPr>
        <p:spPr>
          <a:xfrm>
            <a:off x="4972050" y="244866"/>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3" name="Text Placeholder 45"/>
          <p:cNvSpPr>
            <a:spLocks noGrp="1"/>
          </p:cNvSpPr>
          <p:nvPr>
            <p:ph type="body" sz="quarter" idx="27"/>
          </p:nvPr>
        </p:nvSpPr>
        <p:spPr>
          <a:xfrm>
            <a:off x="4972182" y="502444"/>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4" name="Text Placeholder 45"/>
          <p:cNvSpPr>
            <a:spLocks noGrp="1"/>
          </p:cNvSpPr>
          <p:nvPr>
            <p:ph type="body" sz="quarter" idx="28"/>
          </p:nvPr>
        </p:nvSpPr>
        <p:spPr>
          <a:xfrm>
            <a:off x="2457450" y="244866"/>
            <a:ext cx="1771782" cy="240506"/>
          </a:xfrm>
        </p:spPr>
        <p:txBody>
          <a:bodyPr>
            <a:noAutofit/>
          </a:bodyPr>
          <a:lstStyle>
            <a:lvl1pPr marL="0" indent="0" algn="ctr">
              <a:buNone/>
              <a:defRPr sz="1800">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65" name="Text Placeholder 45"/>
          <p:cNvSpPr>
            <a:spLocks noGrp="1"/>
          </p:cNvSpPr>
          <p:nvPr>
            <p:ph type="body" sz="quarter" idx="29"/>
          </p:nvPr>
        </p:nvSpPr>
        <p:spPr>
          <a:xfrm>
            <a:off x="2457582" y="502444"/>
            <a:ext cx="1771782" cy="183356"/>
          </a:xfrm>
        </p:spPr>
        <p:txBody>
          <a:bodyPr>
            <a:noAutofit/>
          </a:bodyPr>
          <a:lstStyle>
            <a:lvl1pPr marL="0" indent="0" algn="ctr">
              <a:buNone/>
              <a:defRPr sz="1200">
                <a:solidFill>
                  <a:schemeClr val="bg1">
                    <a:lumMod val="50000"/>
                  </a:schemeClr>
                </a:solidFill>
                <a:latin typeface="+mj-lt"/>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Click to edit Master text styles</a:t>
            </a:r>
          </a:p>
        </p:txBody>
      </p:sp>
      <p:sp>
        <p:nvSpPr>
          <p:cNvPr id="3" name="Title 2"/>
          <p:cNvSpPr>
            <a:spLocks noGrp="1"/>
          </p:cNvSpPr>
          <p:nvPr>
            <p:ph type="title"/>
          </p:nvPr>
        </p:nvSpPr>
        <p:spPr>
          <a:xfrm>
            <a:off x="104973" y="130417"/>
            <a:ext cx="2114418" cy="723383"/>
          </a:xfrm>
        </p:spPr>
        <p:txBody>
          <a:bodyPr>
            <a:noAutofit/>
          </a:bodyPr>
          <a:lstStyle>
            <a:lvl1pPr>
              <a:defRPr sz="3000"/>
            </a:lvl1pPr>
          </a:lstStyle>
          <a:p>
            <a:r>
              <a:rPr lang="en-US"/>
              <a:t>Click to edit Master title style</a:t>
            </a:r>
            <a:endParaRPr lang="en-US" dirty="0"/>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riple 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2593" y="342900"/>
            <a:ext cx="8798814" cy="722685"/>
          </a:xfrm>
        </p:spPr>
        <p:txBody>
          <a:bodyPr/>
          <a:lstStyle>
            <a:lvl1pPr>
              <a:defRPr cap="all" baseline="0"/>
            </a:lvl1pPr>
          </a:lstStyle>
          <a:p>
            <a:r>
              <a:rPr lang="en-US" dirty="0"/>
              <a:t>Click to add title</a:t>
            </a:r>
          </a:p>
        </p:txBody>
      </p:sp>
      <p:grpSp>
        <p:nvGrpSpPr>
          <p:cNvPr id="36" name="Group 35"/>
          <p:cNvGrpSpPr/>
          <p:nvPr userDrawn="1"/>
        </p:nvGrpSpPr>
        <p:grpSpPr>
          <a:xfrm>
            <a:off x="180531" y="1122233"/>
            <a:ext cx="877892" cy="3504450"/>
            <a:chOff x="240708" y="1496310"/>
            <a:chExt cx="1170522" cy="4672600"/>
          </a:xfrm>
        </p:grpSpPr>
        <p:sp>
          <p:nvSpPr>
            <p:cNvPr id="7" name="Freeform: Shape 6" descr="timeline "/>
            <p:cNvSpPr/>
            <p:nvPr userDrawn="1"/>
          </p:nvSpPr>
          <p:spPr>
            <a:xfrm rot="16200000" flipV="1">
              <a:off x="-1456639" y="3241639"/>
              <a:ext cx="4565215" cy="1170522"/>
            </a:xfrm>
            <a:custGeom>
              <a:avLst/>
              <a:gdLst>
                <a:gd name="connsiteX0" fmla="*/ 1450750 w 5658193"/>
                <a:gd name="connsiteY0" fmla="*/ 725607 h 1450763"/>
                <a:gd name="connsiteX1" fmla="*/ 1449830 w 5658193"/>
                <a:gd name="connsiteY1" fmla="*/ 725607 h 1450763"/>
                <a:gd name="connsiteX2" fmla="*/ 1449806 w 5658193"/>
                <a:gd name="connsiteY2" fmla="*/ 725382 h 1450763"/>
                <a:gd name="connsiteX3" fmla="*/ 1449830 w 5658193"/>
                <a:gd name="connsiteY3" fmla="*/ 725157 h 1450763"/>
                <a:gd name="connsiteX4" fmla="*/ 1402870 w 5658193"/>
                <a:gd name="connsiteY4" fmla="*/ 725157 h 1450763"/>
                <a:gd name="connsiteX5" fmla="*/ 1389130 w 5658193"/>
                <a:gd name="connsiteY5" fmla="*/ 588840 h 1450763"/>
                <a:gd name="connsiteX6" fmla="*/ 725382 w 5658193"/>
                <a:gd name="connsiteY6" fmla="*/ 47869 h 1450763"/>
                <a:gd name="connsiteX7" fmla="*/ 47868 w 5658193"/>
                <a:gd name="connsiteY7" fmla="*/ 725382 h 1450763"/>
                <a:gd name="connsiteX8" fmla="*/ 47890 w 5658193"/>
                <a:gd name="connsiteY8" fmla="*/ 725607 h 1450763"/>
                <a:gd name="connsiteX9" fmla="*/ 10 w 5658193"/>
                <a:gd name="connsiteY9" fmla="*/ 725607 h 1450763"/>
                <a:gd name="connsiteX10" fmla="*/ 0 w 5658193"/>
                <a:gd name="connsiteY10" fmla="*/ 725382 h 1450763"/>
                <a:gd name="connsiteX11" fmla="*/ 725382 w 5658193"/>
                <a:gd name="connsiteY11" fmla="*/ 1 h 1450763"/>
                <a:gd name="connsiteX12" fmla="*/ 1450762 w 5658193"/>
                <a:gd name="connsiteY12" fmla="*/ 725382 h 1450763"/>
                <a:gd name="connsiteX13" fmla="*/ 4932812 w 5658193"/>
                <a:gd name="connsiteY13" fmla="*/ 1450762 h 1450763"/>
                <a:gd name="connsiteX14" fmla="*/ 4207431 w 5658193"/>
                <a:gd name="connsiteY14" fmla="*/ 725381 h 1450763"/>
                <a:gd name="connsiteX15" fmla="*/ 4207442 w 5658193"/>
                <a:gd name="connsiteY15" fmla="*/ 725156 h 1450763"/>
                <a:gd name="connsiteX16" fmla="*/ 4208363 w 5658193"/>
                <a:gd name="connsiteY16" fmla="*/ 725156 h 1450763"/>
                <a:gd name="connsiteX17" fmla="*/ 4208386 w 5658193"/>
                <a:gd name="connsiteY17" fmla="*/ 725381 h 1450763"/>
                <a:gd name="connsiteX18" fmla="*/ 4208363 w 5658193"/>
                <a:gd name="connsiteY18" fmla="*/ 725606 h 1450763"/>
                <a:gd name="connsiteX19" fmla="*/ 4255322 w 5658193"/>
                <a:gd name="connsiteY19" fmla="*/ 725606 h 1450763"/>
                <a:gd name="connsiteX20" fmla="*/ 4269064 w 5658193"/>
                <a:gd name="connsiteY20" fmla="*/ 861924 h 1450763"/>
                <a:gd name="connsiteX21" fmla="*/ 4932812 w 5658193"/>
                <a:gd name="connsiteY21" fmla="*/ 1402894 h 1450763"/>
                <a:gd name="connsiteX22" fmla="*/ 5610325 w 5658193"/>
                <a:gd name="connsiteY22" fmla="*/ 725381 h 1450763"/>
                <a:gd name="connsiteX23" fmla="*/ 5610302 w 5658193"/>
                <a:gd name="connsiteY23" fmla="*/ 725156 h 1450763"/>
                <a:gd name="connsiteX24" fmla="*/ 5658182 w 5658193"/>
                <a:gd name="connsiteY24" fmla="*/ 725156 h 1450763"/>
                <a:gd name="connsiteX25" fmla="*/ 5658193 w 5658193"/>
                <a:gd name="connsiteY25" fmla="*/ 725381 h 1450763"/>
                <a:gd name="connsiteX26" fmla="*/ 4932812 w 5658193"/>
                <a:gd name="connsiteY26" fmla="*/ 1450762 h 1450763"/>
                <a:gd name="connsiteX27" fmla="*/ 2127320 w 5658193"/>
                <a:gd name="connsiteY27" fmla="*/ 1450763 h 1450763"/>
                <a:gd name="connsiteX28" fmla="*/ 1401938 w 5658193"/>
                <a:gd name="connsiteY28" fmla="*/ 725382 h 1450763"/>
                <a:gd name="connsiteX29" fmla="*/ 1401950 w 5658193"/>
                <a:gd name="connsiteY29" fmla="*/ 725157 h 1450763"/>
                <a:gd name="connsiteX30" fmla="*/ 1402870 w 5658193"/>
                <a:gd name="connsiteY30" fmla="*/ 725157 h 1450763"/>
                <a:gd name="connsiteX31" fmla="*/ 1402894 w 5658193"/>
                <a:gd name="connsiteY31" fmla="*/ 725382 h 1450763"/>
                <a:gd name="connsiteX32" fmla="*/ 1402870 w 5658193"/>
                <a:gd name="connsiteY32" fmla="*/ 725607 h 1450763"/>
                <a:gd name="connsiteX33" fmla="*/ 1449830 w 5658193"/>
                <a:gd name="connsiteY33" fmla="*/ 725607 h 1450763"/>
                <a:gd name="connsiteX34" fmla="*/ 1463572 w 5658193"/>
                <a:gd name="connsiteY34" fmla="*/ 861925 h 1450763"/>
                <a:gd name="connsiteX35" fmla="*/ 2127320 w 5658193"/>
                <a:gd name="connsiteY35" fmla="*/ 1402895 h 1450763"/>
                <a:gd name="connsiteX36" fmla="*/ 2804833 w 5658193"/>
                <a:gd name="connsiteY36" fmla="*/ 725382 h 1450763"/>
                <a:gd name="connsiteX37" fmla="*/ 2804810 w 5658193"/>
                <a:gd name="connsiteY37" fmla="*/ 725157 h 1450763"/>
                <a:gd name="connsiteX38" fmla="*/ 2805515 w 5658193"/>
                <a:gd name="connsiteY38" fmla="*/ 725157 h 1450763"/>
                <a:gd name="connsiteX39" fmla="*/ 2820229 w 5658193"/>
                <a:gd name="connsiteY39" fmla="*/ 579192 h 1450763"/>
                <a:gd name="connsiteX40" fmla="*/ 3530873 w 5658193"/>
                <a:gd name="connsiteY40" fmla="*/ 0 h 1450763"/>
                <a:gd name="connsiteX41" fmla="*/ 4256254 w 5658193"/>
                <a:gd name="connsiteY41" fmla="*/ 725381 h 1450763"/>
                <a:gd name="connsiteX42" fmla="*/ 4256243 w 5658193"/>
                <a:gd name="connsiteY42" fmla="*/ 725606 h 1450763"/>
                <a:gd name="connsiteX43" fmla="*/ 4255322 w 5658193"/>
                <a:gd name="connsiteY43" fmla="*/ 725606 h 1450763"/>
                <a:gd name="connsiteX44" fmla="*/ 4255299 w 5658193"/>
                <a:gd name="connsiteY44" fmla="*/ 725381 h 1450763"/>
                <a:gd name="connsiteX45" fmla="*/ 4255322 w 5658193"/>
                <a:gd name="connsiteY45" fmla="*/ 725156 h 1450763"/>
                <a:gd name="connsiteX46" fmla="*/ 4208363 w 5658193"/>
                <a:gd name="connsiteY46" fmla="*/ 725156 h 1450763"/>
                <a:gd name="connsiteX47" fmla="*/ 4194621 w 5658193"/>
                <a:gd name="connsiteY47" fmla="*/ 588839 h 1450763"/>
                <a:gd name="connsiteX48" fmla="*/ 3530873 w 5658193"/>
                <a:gd name="connsiteY48" fmla="*/ 47868 h 1450763"/>
                <a:gd name="connsiteX49" fmla="*/ 2853360 w 5658193"/>
                <a:gd name="connsiteY49" fmla="*/ 725381 h 1450763"/>
                <a:gd name="connsiteX50" fmla="*/ 2853383 w 5658193"/>
                <a:gd name="connsiteY50" fmla="*/ 725606 h 1450763"/>
                <a:gd name="connsiteX51" fmla="*/ 2852678 w 5658193"/>
                <a:gd name="connsiteY51" fmla="*/ 725606 h 1450763"/>
                <a:gd name="connsiteX52" fmla="*/ 2837964 w 5658193"/>
                <a:gd name="connsiteY52" fmla="*/ 871572 h 1450763"/>
                <a:gd name="connsiteX53" fmla="*/ 2127320 w 5658193"/>
                <a:gd name="connsiteY53" fmla="*/ 1450763 h 14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58193" h="1450763">
                  <a:moveTo>
                    <a:pt x="1450750" y="725607"/>
                  </a:moveTo>
                  <a:lnTo>
                    <a:pt x="1449830" y="725607"/>
                  </a:lnTo>
                  <a:lnTo>
                    <a:pt x="1449806" y="725382"/>
                  </a:lnTo>
                  <a:lnTo>
                    <a:pt x="1449830" y="725157"/>
                  </a:lnTo>
                  <a:lnTo>
                    <a:pt x="1402870" y="725157"/>
                  </a:lnTo>
                  <a:lnTo>
                    <a:pt x="1389130" y="588840"/>
                  </a:lnTo>
                  <a:cubicBezTo>
                    <a:pt x="1325954" y="280108"/>
                    <a:pt x="1052790" y="47869"/>
                    <a:pt x="725382" y="47869"/>
                  </a:cubicBezTo>
                  <a:cubicBezTo>
                    <a:pt x="351202" y="47869"/>
                    <a:pt x="47868" y="351202"/>
                    <a:pt x="47868" y="725382"/>
                  </a:cubicBezTo>
                  <a:lnTo>
                    <a:pt x="47890" y="725607"/>
                  </a:lnTo>
                  <a:lnTo>
                    <a:pt x="10" y="725607"/>
                  </a:lnTo>
                  <a:lnTo>
                    <a:pt x="0" y="725382"/>
                  </a:lnTo>
                  <a:cubicBezTo>
                    <a:pt x="0" y="324765"/>
                    <a:pt x="324764" y="1"/>
                    <a:pt x="725382" y="1"/>
                  </a:cubicBezTo>
                  <a:cubicBezTo>
                    <a:pt x="1125998" y="1"/>
                    <a:pt x="1450762" y="324765"/>
                    <a:pt x="1450762" y="725382"/>
                  </a:cubicBezTo>
                  <a:close/>
                  <a:moveTo>
                    <a:pt x="4932812" y="1450762"/>
                  </a:moveTo>
                  <a:cubicBezTo>
                    <a:pt x="4532195" y="1450762"/>
                    <a:pt x="4207431" y="1125998"/>
                    <a:pt x="4207431" y="725381"/>
                  </a:cubicBezTo>
                  <a:lnTo>
                    <a:pt x="4207442" y="725156"/>
                  </a:lnTo>
                  <a:lnTo>
                    <a:pt x="4208363" y="725156"/>
                  </a:lnTo>
                  <a:lnTo>
                    <a:pt x="4208386" y="725381"/>
                  </a:lnTo>
                  <a:lnTo>
                    <a:pt x="4208363" y="725606"/>
                  </a:lnTo>
                  <a:lnTo>
                    <a:pt x="4255322" y="725606"/>
                  </a:lnTo>
                  <a:lnTo>
                    <a:pt x="4269064" y="861924"/>
                  </a:lnTo>
                  <a:cubicBezTo>
                    <a:pt x="4332239" y="1170655"/>
                    <a:pt x="4605404" y="1402894"/>
                    <a:pt x="4932812" y="1402894"/>
                  </a:cubicBezTo>
                  <a:cubicBezTo>
                    <a:pt x="5306992" y="1402894"/>
                    <a:pt x="5610325" y="1099561"/>
                    <a:pt x="5610325" y="725381"/>
                  </a:cubicBezTo>
                  <a:lnTo>
                    <a:pt x="5610302" y="725156"/>
                  </a:lnTo>
                  <a:lnTo>
                    <a:pt x="5658182" y="725156"/>
                  </a:lnTo>
                  <a:lnTo>
                    <a:pt x="5658193" y="725381"/>
                  </a:lnTo>
                  <a:cubicBezTo>
                    <a:pt x="5658193" y="1125998"/>
                    <a:pt x="5333429" y="1450762"/>
                    <a:pt x="4932812" y="1450762"/>
                  </a:cubicBezTo>
                  <a:close/>
                  <a:moveTo>
                    <a:pt x="2127320" y="1450763"/>
                  </a:moveTo>
                  <a:cubicBezTo>
                    <a:pt x="1726703" y="1450763"/>
                    <a:pt x="1401938" y="1125999"/>
                    <a:pt x="1401938" y="725382"/>
                  </a:cubicBezTo>
                  <a:lnTo>
                    <a:pt x="1401950" y="725157"/>
                  </a:lnTo>
                  <a:lnTo>
                    <a:pt x="1402870" y="725157"/>
                  </a:lnTo>
                  <a:lnTo>
                    <a:pt x="1402894" y="725382"/>
                  </a:lnTo>
                  <a:lnTo>
                    <a:pt x="1402870" y="725607"/>
                  </a:lnTo>
                  <a:lnTo>
                    <a:pt x="1449830" y="725607"/>
                  </a:lnTo>
                  <a:lnTo>
                    <a:pt x="1463572" y="861925"/>
                  </a:lnTo>
                  <a:cubicBezTo>
                    <a:pt x="1526746" y="1170656"/>
                    <a:pt x="1799912" y="1402895"/>
                    <a:pt x="2127320" y="1402895"/>
                  </a:cubicBezTo>
                  <a:cubicBezTo>
                    <a:pt x="2501500" y="1402895"/>
                    <a:pt x="2804833" y="1099562"/>
                    <a:pt x="2804833" y="725382"/>
                  </a:cubicBezTo>
                  <a:lnTo>
                    <a:pt x="2804810" y="725157"/>
                  </a:lnTo>
                  <a:lnTo>
                    <a:pt x="2805515" y="725157"/>
                  </a:lnTo>
                  <a:lnTo>
                    <a:pt x="2820229" y="579192"/>
                  </a:lnTo>
                  <a:cubicBezTo>
                    <a:pt x="2887868" y="248648"/>
                    <a:pt x="3180333" y="0"/>
                    <a:pt x="3530873" y="0"/>
                  </a:cubicBezTo>
                  <a:cubicBezTo>
                    <a:pt x="3931490" y="0"/>
                    <a:pt x="4256254" y="324764"/>
                    <a:pt x="4256254" y="725381"/>
                  </a:cubicBezTo>
                  <a:lnTo>
                    <a:pt x="4256243" y="725606"/>
                  </a:lnTo>
                  <a:lnTo>
                    <a:pt x="4255322" y="725606"/>
                  </a:lnTo>
                  <a:lnTo>
                    <a:pt x="4255299" y="725381"/>
                  </a:lnTo>
                  <a:lnTo>
                    <a:pt x="4255322" y="725156"/>
                  </a:lnTo>
                  <a:lnTo>
                    <a:pt x="4208363" y="725156"/>
                  </a:lnTo>
                  <a:lnTo>
                    <a:pt x="4194621" y="588839"/>
                  </a:lnTo>
                  <a:cubicBezTo>
                    <a:pt x="4131446" y="280107"/>
                    <a:pt x="3858281" y="47868"/>
                    <a:pt x="3530873" y="47868"/>
                  </a:cubicBezTo>
                  <a:cubicBezTo>
                    <a:pt x="3156693" y="47868"/>
                    <a:pt x="2853360" y="351201"/>
                    <a:pt x="2853360" y="725381"/>
                  </a:cubicBezTo>
                  <a:lnTo>
                    <a:pt x="2853383" y="725606"/>
                  </a:lnTo>
                  <a:lnTo>
                    <a:pt x="2852678" y="725606"/>
                  </a:lnTo>
                  <a:lnTo>
                    <a:pt x="2837964" y="871572"/>
                  </a:lnTo>
                  <a:cubicBezTo>
                    <a:pt x="2770325" y="1202116"/>
                    <a:pt x="2477860" y="1450763"/>
                    <a:pt x="2127320" y="1450763"/>
                  </a:cubicBezTo>
                  <a:close/>
                </a:path>
              </a:pathLst>
            </a:custGeom>
            <a:gradFill>
              <a:gsLst>
                <a:gs pos="56000">
                  <a:schemeClr val="accent6"/>
                </a:gs>
                <a:gs pos="36000">
                  <a:schemeClr val="accent5"/>
                </a:gs>
                <a:gs pos="15000">
                  <a:schemeClr val="accent4"/>
                </a:gs>
                <a:gs pos="100000">
                  <a:schemeClr val="accent3"/>
                </a:gs>
              </a:gsLst>
              <a:lin ang="10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000" dirty="0">
                <a:solidFill>
                  <a:schemeClr val="bg1"/>
                </a:solidFill>
              </a:endParaRPr>
            </a:p>
          </p:txBody>
        </p:sp>
        <p:sp>
          <p:nvSpPr>
            <p:cNvPr id="8" name="Oval 7" descr="timeline endpoints"/>
            <p:cNvSpPr/>
            <p:nvPr userDrawn="1"/>
          </p:nvSpPr>
          <p:spPr>
            <a:xfrm>
              <a:off x="745262" y="1496310"/>
              <a:ext cx="137199" cy="13719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descr="timeline endpoints"/>
            <p:cNvSpPr/>
            <p:nvPr userDrawn="1"/>
          </p:nvSpPr>
          <p:spPr>
            <a:xfrm>
              <a:off x="745262" y="6031711"/>
              <a:ext cx="137199" cy="13719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2">
                    <a:lumMod val="75000"/>
                  </a:schemeClr>
                </a:solidFill>
              </a:endParaRPr>
            </a:p>
          </p:txBody>
        </p:sp>
      </p:grpSp>
      <p:grpSp>
        <p:nvGrpSpPr>
          <p:cNvPr id="37" name="Group 36"/>
          <p:cNvGrpSpPr/>
          <p:nvPr userDrawn="1"/>
        </p:nvGrpSpPr>
        <p:grpSpPr>
          <a:xfrm>
            <a:off x="3251391" y="1122233"/>
            <a:ext cx="877892" cy="3504450"/>
            <a:chOff x="4335188" y="1496310"/>
            <a:chExt cx="1170522" cy="4672600"/>
          </a:xfrm>
        </p:grpSpPr>
        <p:sp>
          <p:nvSpPr>
            <p:cNvPr id="14" name="Freeform: Shape 13" descr="timeline "/>
            <p:cNvSpPr/>
            <p:nvPr userDrawn="1"/>
          </p:nvSpPr>
          <p:spPr>
            <a:xfrm rot="16200000" flipV="1">
              <a:off x="2637841" y="3241639"/>
              <a:ext cx="4565215" cy="1170522"/>
            </a:xfrm>
            <a:custGeom>
              <a:avLst/>
              <a:gdLst>
                <a:gd name="connsiteX0" fmla="*/ 1450750 w 5658193"/>
                <a:gd name="connsiteY0" fmla="*/ 725607 h 1450763"/>
                <a:gd name="connsiteX1" fmla="*/ 1449830 w 5658193"/>
                <a:gd name="connsiteY1" fmla="*/ 725607 h 1450763"/>
                <a:gd name="connsiteX2" fmla="*/ 1449806 w 5658193"/>
                <a:gd name="connsiteY2" fmla="*/ 725382 h 1450763"/>
                <a:gd name="connsiteX3" fmla="*/ 1449830 w 5658193"/>
                <a:gd name="connsiteY3" fmla="*/ 725157 h 1450763"/>
                <a:gd name="connsiteX4" fmla="*/ 1402870 w 5658193"/>
                <a:gd name="connsiteY4" fmla="*/ 725157 h 1450763"/>
                <a:gd name="connsiteX5" fmla="*/ 1389130 w 5658193"/>
                <a:gd name="connsiteY5" fmla="*/ 588840 h 1450763"/>
                <a:gd name="connsiteX6" fmla="*/ 725382 w 5658193"/>
                <a:gd name="connsiteY6" fmla="*/ 47869 h 1450763"/>
                <a:gd name="connsiteX7" fmla="*/ 47868 w 5658193"/>
                <a:gd name="connsiteY7" fmla="*/ 725382 h 1450763"/>
                <a:gd name="connsiteX8" fmla="*/ 47890 w 5658193"/>
                <a:gd name="connsiteY8" fmla="*/ 725607 h 1450763"/>
                <a:gd name="connsiteX9" fmla="*/ 10 w 5658193"/>
                <a:gd name="connsiteY9" fmla="*/ 725607 h 1450763"/>
                <a:gd name="connsiteX10" fmla="*/ 0 w 5658193"/>
                <a:gd name="connsiteY10" fmla="*/ 725382 h 1450763"/>
                <a:gd name="connsiteX11" fmla="*/ 725382 w 5658193"/>
                <a:gd name="connsiteY11" fmla="*/ 1 h 1450763"/>
                <a:gd name="connsiteX12" fmla="*/ 1450762 w 5658193"/>
                <a:gd name="connsiteY12" fmla="*/ 725382 h 1450763"/>
                <a:gd name="connsiteX13" fmla="*/ 4932812 w 5658193"/>
                <a:gd name="connsiteY13" fmla="*/ 1450762 h 1450763"/>
                <a:gd name="connsiteX14" fmla="*/ 4207431 w 5658193"/>
                <a:gd name="connsiteY14" fmla="*/ 725381 h 1450763"/>
                <a:gd name="connsiteX15" fmla="*/ 4207442 w 5658193"/>
                <a:gd name="connsiteY15" fmla="*/ 725156 h 1450763"/>
                <a:gd name="connsiteX16" fmla="*/ 4208363 w 5658193"/>
                <a:gd name="connsiteY16" fmla="*/ 725156 h 1450763"/>
                <a:gd name="connsiteX17" fmla="*/ 4208386 w 5658193"/>
                <a:gd name="connsiteY17" fmla="*/ 725381 h 1450763"/>
                <a:gd name="connsiteX18" fmla="*/ 4208363 w 5658193"/>
                <a:gd name="connsiteY18" fmla="*/ 725606 h 1450763"/>
                <a:gd name="connsiteX19" fmla="*/ 4255322 w 5658193"/>
                <a:gd name="connsiteY19" fmla="*/ 725606 h 1450763"/>
                <a:gd name="connsiteX20" fmla="*/ 4269064 w 5658193"/>
                <a:gd name="connsiteY20" fmla="*/ 861924 h 1450763"/>
                <a:gd name="connsiteX21" fmla="*/ 4932812 w 5658193"/>
                <a:gd name="connsiteY21" fmla="*/ 1402894 h 1450763"/>
                <a:gd name="connsiteX22" fmla="*/ 5610325 w 5658193"/>
                <a:gd name="connsiteY22" fmla="*/ 725381 h 1450763"/>
                <a:gd name="connsiteX23" fmla="*/ 5610302 w 5658193"/>
                <a:gd name="connsiteY23" fmla="*/ 725156 h 1450763"/>
                <a:gd name="connsiteX24" fmla="*/ 5658182 w 5658193"/>
                <a:gd name="connsiteY24" fmla="*/ 725156 h 1450763"/>
                <a:gd name="connsiteX25" fmla="*/ 5658193 w 5658193"/>
                <a:gd name="connsiteY25" fmla="*/ 725381 h 1450763"/>
                <a:gd name="connsiteX26" fmla="*/ 4932812 w 5658193"/>
                <a:gd name="connsiteY26" fmla="*/ 1450762 h 1450763"/>
                <a:gd name="connsiteX27" fmla="*/ 2127320 w 5658193"/>
                <a:gd name="connsiteY27" fmla="*/ 1450763 h 1450763"/>
                <a:gd name="connsiteX28" fmla="*/ 1401938 w 5658193"/>
                <a:gd name="connsiteY28" fmla="*/ 725382 h 1450763"/>
                <a:gd name="connsiteX29" fmla="*/ 1401950 w 5658193"/>
                <a:gd name="connsiteY29" fmla="*/ 725157 h 1450763"/>
                <a:gd name="connsiteX30" fmla="*/ 1402870 w 5658193"/>
                <a:gd name="connsiteY30" fmla="*/ 725157 h 1450763"/>
                <a:gd name="connsiteX31" fmla="*/ 1402894 w 5658193"/>
                <a:gd name="connsiteY31" fmla="*/ 725382 h 1450763"/>
                <a:gd name="connsiteX32" fmla="*/ 1402870 w 5658193"/>
                <a:gd name="connsiteY32" fmla="*/ 725607 h 1450763"/>
                <a:gd name="connsiteX33" fmla="*/ 1449830 w 5658193"/>
                <a:gd name="connsiteY33" fmla="*/ 725607 h 1450763"/>
                <a:gd name="connsiteX34" fmla="*/ 1463572 w 5658193"/>
                <a:gd name="connsiteY34" fmla="*/ 861925 h 1450763"/>
                <a:gd name="connsiteX35" fmla="*/ 2127320 w 5658193"/>
                <a:gd name="connsiteY35" fmla="*/ 1402895 h 1450763"/>
                <a:gd name="connsiteX36" fmla="*/ 2804833 w 5658193"/>
                <a:gd name="connsiteY36" fmla="*/ 725382 h 1450763"/>
                <a:gd name="connsiteX37" fmla="*/ 2804810 w 5658193"/>
                <a:gd name="connsiteY37" fmla="*/ 725157 h 1450763"/>
                <a:gd name="connsiteX38" fmla="*/ 2805515 w 5658193"/>
                <a:gd name="connsiteY38" fmla="*/ 725157 h 1450763"/>
                <a:gd name="connsiteX39" fmla="*/ 2820229 w 5658193"/>
                <a:gd name="connsiteY39" fmla="*/ 579192 h 1450763"/>
                <a:gd name="connsiteX40" fmla="*/ 3530873 w 5658193"/>
                <a:gd name="connsiteY40" fmla="*/ 0 h 1450763"/>
                <a:gd name="connsiteX41" fmla="*/ 4256254 w 5658193"/>
                <a:gd name="connsiteY41" fmla="*/ 725381 h 1450763"/>
                <a:gd name="connsiteX42" fmla="*/ 4256243 w 5658193"/>
                <a:gd name="connsiteY42" fmla="*/ 725606 h 1450763"/>
                <a:gd name="connsiteX43" fmla="*/ 4255322 w 5658193"/>
                <a:gd name="connsiteY43" fmla="*/ 725606 h 1450763"/>
                <a:gd name="connsiteX44" fmla="*/ 4255299 w 5658193"/>
                <a:gd name="connsiteY44" fmla="*/ 725381 h 1450763"/>
                <a:gd name="connsiteX45" fmla="*/ 4255322 w 5658193"/>
                <a:gd name="connsiteY45" fmla="*/ 725156 h 1450763"/>
                <a:gd name="connsiteX46" fmla="*/ 4208363 w 5658193"/>
                <a:gd name="connsiteY46" fmla="*/ 725156 h 1450763"/>
                <a:gd name="connsiteX47" fmla="*/ 4194621 w 5658193"/>
                <a:gd name="connsiteY47" fmla="*/ 588839 h 1450763"/>
                <a:gd name="connsiteX48" fmla="*/ 3530873 w 5658193"/>
                <a:gd name="connsiteY48" fmla="*/ 47868 h 1450763"/>
                <a:gd name="connsiteX49" fmla="*/ 2853360 w 5658193"/>
                <a:gd name="connsiteY49" fmla="*/ 725381 h 1450763"/>
                <a:gd name="connsiteX50" fmla="*/ 2853383 w 5658193"/>
                <a:gd name="connsiteY50" fmla="*/ 725606 h 1450763"/>
                <a:gd name="connsiteX51" fmla="*/ 2852678 w 5658193"/>
                <a:gd name="connsiteY51" fmla="*/ 725606 h 1450763"/>
                <a:gd name="connsiteX52" fmla="*/ 2837964 w 5658193"/>
                <a:gd name="connsiteY52" fmla="*/ 871572 h 1450763"/>
                <a:gd name="connsiteX53" fmla="*/ 2127320 w 5658193"/>
                <a:gd name="connsiteY53" fmla="*/ 1450763 h 14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58193" h="1450763">
                  <a:moveTo>
                    <a:pt x="1450750" y="725607"/>
                  </a:moveTo>
                  <a:lnTo>
                    <a:pt x="1449830" y="725607"/>
                  </a:lnTo>
                  <a:lnTo>
                    <a:pt x="1449806" y="725382"/>
                  </a:lnTo>
                  <a:lnTo>
                    <a:pt x="1449830" y="725157"/>
                  </a:lnTo>
                  <a:lnTo>
                    <a:pt x="1402870" y="725157"/>
                  </a:lnTo>
                  <a:lnTo>
                    <a:pt x="1389130" y="588840"/>
                  </a:lnTo>
                  <a:cubicBezTo>
                    <a:pt x="1325954" y="280108"/>
                    <a:pt x="1052790" y="47869"/>
                    <a:pt x="725382" y="47869"/>
                  </a:cubicBezTo>
                  <a:cubicBezTo>
                    <a:pt x="351202" y="47869"/>
                    <a:pt x="47868" y="351202"/>
                    <a:pt x="47868" y="725382"/>
                  </a:cubicBezTo>
                  <a:lnTo>
                    <a:pt x="47890" y="725607"/>
                  </a:lnTo>
                  <a:lnTo>
                    <a:pt x="10" y="725607"/>
                  </a:lnTo>
                  <a:lnTo>
                    <a:pt x="0" y="725382"/>
                  </a:lnTo>
                  <a:cubicBezTo>
                    <a:pt x="0" y="324765"/>
                    <a:pt x="324764" y="1"/>
                    <a:pt x="725382" y="1"/>
                  </a:cubicBezTo>
                  <a:cubicBezTo>
                    <a:pt x="1125998" y="1"/>
                    <a:pt x="1450762" y="324765"/>
                    <a:pt x="1450762" y="725382"/>
                  </a:cubicBezTo>
                  <a:close/>
                  <a:moveTo>
                    <a:pt x="4932812" y="1450762"/>
                  </a:moveTo>
                  <a:cubicBezTo>
                    <a:pt x="4532195" y="1450762"/>
                    <a:pt x="4207431" y="1125998"/>
                    <a:pt x="4207431" y="725381"/>
                  </a:cubicBezTo>
                  <a:lnTo>
                    <a:pt x="4207442" y="725156"/>
                  </a:lnTo>
                  <a:lnTo>
                    <a:pt x="4208363" y="725156"/>
                  </a:lnTo>
                  <a:lnTo>
                    <a:pt x="4208386" y="725381"/>
                  </a:lnTo>
                  <a:lnTo>
                    <a:pt x="4208363" y="725606"/>
                  </a:lnTo>
                  <a:lnTo>
                    <a:pt x="4255322" y="725606"/>
                  </a:lnTo>
                  <a:lnTo>
                    <a:pt x="4269064" y="861924"/>
                  </a:lnTo>
                  <a:cubicBezTo>
                    <a:pt x="4332239" y="1170655"/>
                    <a:pt x="4605404" y="1402894"/>
                    <a:pt x="4932812" y="1402894"/>
                  </a:cubicBezTo>
                  <a:cubicBezTo>
                    <a:pt x="5306992" y="1402894"/>
                    <a:pt x="5610325" y="1099561"/>
                    <a:pt x="5610325" y="725381"/>
                  </a:cubicBezTo>
                  <a:lnTo>
                    <a:pt x="5610302" y="725156"/>
                  </a:lnTo>
                  <a:lnTo>
                    <a:pt x="5658182" y="725156"/>
                  </a:lnTo>
                  <a:lnTo>
                    <a:pt x="5658193" y="725381"/>
                  </a:lnTo>
                  <a:cubicBezTo>
                    <a:pt x="5658193" y="1125998"/>
                    <a:pt x="5333429" y="1450762"/>
                    <a:pt x="4932812" y="1450762"/>
                  </a:cubicBezTo>
                  <a:close/>
                  <a:moveTo>
                    <a:pt x="2127320" y="1450763"/>
                  </a:moveTo>
                  <a:cubicBezTo>
                    <a:pt x="1726703" y="1450763"/>
                    <a:pt x="1401938" y="1125999"/>
                    <a:pt x="1401938" y="725382"/>
                  </a:cubicBezTo>
                  <a:lnTo>
                    <a:pt x="1401950" y="725157"/>
                  </a:lnTo>
                  <a:lnTo>
                    <a:pt x="1402870" y="725157"/>
                  </a:lnTo>
                  <a:lnTo>
                    <a:pt x="1402894" y="725382"/>
                  </a:lnTo>
                  <a:lnTo>
                    <a:pt x="1402870" y="725607"/>
                  </a:lnTo>
                  <a:lnTo>
                    <a:pt x="1449830" y="725607"/>
                  </a:lnTo>
                  <a:lnTo>
                    <a:pt x="1463572" y="861925"/>
                  </a:lnTo>
                  <a:cubicBezTo>
                    <a:pt x="1526746" y="1170656"/>
                    <a:pt x="1799912" y="1402895"/>
                    <a:pt x="2127320" y="1402895"/>
                  </a:cubicBezTo>
                  <a:cubicBezTo>
                    <a:pt x="2501500" y="1402895"/>
                    <a:pt x="2804833" y="1099562"/>
                    <a:pt x="2804833" y="725382"/>
                  </a:cubicBezTo>
                  <a:lnTo>
                    <a:pt x="2804810" y="725157"/>
                  </a:lnTo>
                  <a:lnTo>
                    <a:pt x="2805515" y="725157"/>
                  </a:lnTo>
                  <a:lnTo>
                    <a:pt x="2820229" y="579192"/>
                  </a:lnTo>
                  <a:cubicBezTo>
                    <a:pt x="2887868" y="248648"/>
                    <a:pt x="3180333" y="0"/>
                    <a:pt x="3530873" y="0"/>
                  </a:cubicBezTo>
                  <a:cubicBezTo>
                    <a:pt x="3931490" y="0"/>
                    <a:pt x="4256254" y="324764"/>
                    <a:pt x="4256254" y="725381"/>
                  </a:cubicBezTo>
                  <a:lnTo>
                    <a:pt x="4256243" y="725606"/>
                  </a:lnTo>
                  <a:lnTo>
                    <a:pt x="4255322" y="725606"/>
                  </a:lnTo>
                  <a:lnTo>
                    <a:pt x="4255299" y="725381"/>
                  </a:lnTo>
                  <a:lnTo>
                    <a:pt x="4255322" y="725156"/>
                  </a:lnTo>
                  <a:lnTo>
                    <a:pt x="4208363" y="725156"/>
                  </a:lnTo>
                  <a:lnTo>
                    <a:pt x="4194621" y="588839"/>
                  </a:lnTo>
                  <a:cubicBezTo>
                    <a:pt x="4131446" y="280107"/>
                    <a:pt x="3858281" y="47868"/>
                    <a:pt x="3530873" y="47868"/>
                  </a:cubicBezTo>
                  <a:cubicBezTo>
                    <a:pt x="3156693" y="47868"/>
                    <a:pt x="2853360" y="351201"/>
                    <a:pt x="2853360" y="725381"/>
                  </a:cubicBezTo>
                  <a:lnTo>
                    <a:pt x="2853383" y="725606"/>
                  </a:lnTo>
                  <a:lnTo>
                    <a:pt x="2852678" y="725606"/>
                  </a:lnTo>
                  <a:lnTo>
                    <a:pt x="2837964" y="871572"/>
                  </a:lnTo>
                  <a:cubicBezTo>
                    <a:pt x="2770325" y="1202116"/>
                    <a:pt x="2477860" y="1450763"/>
                    <a:pt x="2127320" y="1450763"/>
                  </a:cubicBezTo>
                  <a:close/>
                </a:path>
              </a:pathLst>
            </a:custGeom>
            <a:gradFill>
              <a:gsLst>
                <a:gs pos="56000">
                  <a:schemeClr val="accent6"/>
                </a:gs>
                <a:gs pos="36000">
                  <a:schemeClr val="accent5"/>
                </a:gs>
                <a:gs pos="15000">
                  <a:schemeClr val="accent4"/>
                </a:gs>
                <a:gs pos="100000">
                  <a:schemeClr val="accent3"/>
                </a:gs>
              </a:gsLst>
              <a:lin ang="10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000" dirty="0">
                <a:solidFill>
                  <a:schemeClr val="bg1"/>
                </a:solidFill>
              </a:endParaRPr>
            </a:p>
          </p:txBody>
        </p:sp>
        <p:sp>
          <p:nvSpPr>
            <p:cNvPr id="15" name="Oval 14" descr="timeline endpoints"/>
            <p:cNvSpPr/>
            <p:nvPr userDrawn="1"/>
          </p:nvSpPr>
          <p:spPr>
            <a:xfrm>
              <a:off x="4839742" y="1496310"/>
              <a:ext cx="137199" cy="13719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descr="timeline endpoints"/>
            <p:cNvSpPr/>
            <p:nvPr userDrawn="1"/>
          </p:nvSpPr>
          <p:spPr>
            <a:xfrm>
              <a:off x="4839742" y="6031711"/>
              <a:ext cx="137199" cy="13719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2">
                    <a:lumMod val="75000"/>
                  </a:schemeClr>
                </a:solidFill>
              </a:endParaRPr>
            </a:p>
          </p:txBody>
        </p:sp>
      </p:grpSp>
      <p:grpSp>
        <p:nvGrpSpPr>
          <p:cNvPr id="38" name="Group 37"/>
          <p:cNvGrpSpPr/>
          <p:nvPr userDrawn="1"/>
        </p:nvGrpSpPr>
        <p:grpSpPr>
          <a:xfrm>
            <a:off x="6268911" y="1122233"/>
            <a:ext cx="877892" cy="3504450"/>
            <a:chOff x="8358548" y="1496310"/>
            <a:chExt cx="1170522" cy="4672600"/>
          </a:xfrm>
        </p:grpSpPr>
        <p:sp>
          <p:nvSpPr>
            <p:cNvPr id="21" name="Freeform: Shape 20" descr="timeline "/>
            <p:cNvSpPr/>
            <p:nvPr userDrawn="1"/>
          </p:nvSpPr>
          <p:spPr>
            <a:xfrm rot="16200000" flipV="1">
              <a:off x="6661201" y="3241639"/>
              <a:ext cx="4565215" cy="1170522"/>
            </a:xfrm>
            <a:custGeom>
              <a:avLst/>
              <a:gdLst>
                <a:gd name="connsiteX0" fmla="*/ 1450750 w 5658193"/>
                <a:gd name="connsiteY0" fmla="*/ 725607 h 1450763"/>
                <a:gd name="connsiteX1" fmla="*/ 1449830 w 5658193"/>
                <a:gd name="connsiteY1" fmla="*/ 725607 h 1450763"/>
                <a:gd name="connsiteX2" fmla="*/ 1449806 w 5658193"/>
                <a:gd name="connsiteY2" fmla="*/ 725382 h 1450763"/>
                <a:gd name="connsiteX3" fmla="*/ 1449830 w 5658193"/>
                <a:gd name="connsiteY3" fmla="*/ 725157 h 1450763"/>
                <a:gd name="connsiteX4" fmla="*/ 1402870 w 5658193"/>
                <a:gd name="connsiteY4" fmla="*/ 725157 h 1450763"/>
                <a:gd name="connsiteX5" fmla="*/ 1389130 w 5658193"/>
                <a:gd name="connsiteY5" fmla="*/ 588840 h 1450763"/>
                <a:gd name="connsiteX6" fmla="*/ 725382 w 5658193"/>
                <a:gd name="connsiteY6" fmla="*/ 47869 h 1450763"/>
                <a:gd name="connsiteX7" fmla="*/ 47868 w 5658193"/>
                <a:gd name="connsiteY7" fmla="*/ 725382 h 1450763"/>
                <a:gd name="connsiteX8" fmla="*/ 47890 w 5658193"/>
                <a:gd name="connsiteY8" fmla="*/ 725607 h 1450763"/>
                <a:gd name="connsiteX9" fmla="*/ 10 w 5658193"/>
                <a:gd name="connsiteY9" fmla="*/ 725607 h 1450763"/>
                <a:gd name="connsiteX10" fmla="*/ 0 w 5658193"/>
                <a:gd name="connsiteY10" fmla="*/ 725382 h 1450763"/>
                <a:gd name="connsiteX11" fmla="*/ 725382 w 5658193"/>
                <a:gd name="connsiteY11" fmla="*/ 1 h 1450763"/>
                <a:gd name="connsiteX12" fmla="*/ 1450762 w 5658193"/>
                <a:gd name="connsiteY12" fmla="*/ 725382 h 1450763"/>
                <a:gd name="connsiteX13" fmla="*/ 4932812 w 5658193"/>
                <a:gd name="connsiteY13" fmla="*/ 1450762 h 1450763"/>
                <a:gd name="connsiteX14" fmla="*/ 4207431 w 5658193"/>
                <a:gd name="connsiteY14" fmla="*/ 725381 h 1450763"/>
                <a:gd name="connsiteX15" fmla="*/ 4207442 w 5658193"/>
                <a:gd name="connsiteY15" fmla="*/ 725156 h 1450763"/>
                <a:gd name="connsiteX16" fmla="*/ 4208363 w 5658193"/>
                <a:gd name="connsiteY16" fmla="*/ 725156 h 1450763"/>
                <a:gd name="connsiteX17" fmla="*/ 4208386 w 5658193"/>
                <a:gd name="connsiteY17" fmla="*/ 725381 h 1450763"/>
                <a:gd name="connsiteX18" fmla="*/ 4208363 w 5658193"/>
                <a:gd name="connsiteY18" fmla="*/ 725606 h 1450763"/>
                <a:gd name="connsiteX19" fmla="*/ 4255322 w 5658193"/>
                <a:gd name="connsiteY19" fmla="*/ 725606 h 1450763"/>
                <a:gd name="connsiteX20" fmla="*/ 4269064 w 5658193"/>
                <a:gd name="connsiteY20" fmla="*/ 861924 h 1450763"/>
                <a:gd name="connsiteX21" fmla="*/ 4932812 w 5658193"/>
                <a:gd name="connsiteY21" fmla="*/ 1402894 h 1450763"/>
                <a:gd name="connsiteX22" fmla="*/ 5610325 w 5658193"/>
                <a:gd name="connsiteY22" fmla="*/ 725381 h 1450763"/>
                <a:gd name="connsiteX23" fmla="*/ 5610302 w 5658193"/>
                <a:gd name="connsiteY23" fmla="*/ 725156 h 1450763"/>
                <a:gd name="connsiteX24" fmla="*/ 5658182 w 5658193"/>
                <a:gd name="connsiteY24" fmla="*/ 725156 h 1450763"/>
                <a:gd name="connsiteX25" fmla="*/ 5658193 w 5658193"/>
                <a:gd name="connsiteY25" fmla="*/ 725381 h 1450763"/>
                <a:gd name="connsiteX26" fmla="*/ 4932812 w 5658193"/>
                <a:gd name="connsiteY26" fmla="*/ 1450762 h 1450763"/>
                <a:gd name="connsiteX27" fmla="*/ 2127320 w 5658193"/>
                <a:gd name="connsiteY27" fmla="*/ 1450763 h 1450763"/>
                <a:gd name="connsiteX28" fmla="*/ 1401938 w 5658193"/>
                <a:gd name="connsiteY28" fmla="*/ 725382 h 1450763"/>
                <a:gd name="connsiteX29" fmla="*/ 1401950 w 5658193"/>
                <a:gd name="connsiteY29" fmla="*/ 725157 h 1450763"/>
                <a:gd name="connsiteX30" fmla="*/ 1402870 w 5658193"/>
                <a:gd name="connsiteY30" fmla="*/ 725157 h 1450763"/>
                <a:gd name="connsiteX31" fmla="*/ 1402894 w 5658193"/>
                <a:gd name="connsiteY31" fmla="*/ 725382 h 1450763"/>
                <a:gd name="connsiteX32" fmla="*/ 1402870 w 5658193"/>
                <a:gd name="connsiteY32" fmla="*/ 725607 h 1450763"/>
                <a:gd name="connsiteX33" fmla="*/ 1449830 w 5658193"/>
                <a:gd name="connsiteY33" fmla="*/ 725607 h 1450763"/>
                <a:gd name="connsiteX34" fmla="*/ 1463572 w 5658193"/>
                <a:gd name="connsiteY34" fmla="*/ 861925 h 1450763"/>
                <a:gd name="connsiteX35" fmla="*/ 2127320 w 5658193"/>
                <a:gd name="connsiteY35" fmla="*/ 1402895 h 1450763"/>
                <a:gd name="connsiteX36" fmla="*/ 2804833 w 5658193"/>
                <a:gd name="connsiteY36" fmla="*/ 725382 h 1450763"/>
                <a:gd name="connsiteX37" fmla="*/ 2804810 w 5658193"/>
                <a:gd name="connsiteY37" fmla="*/ 725157 h 1450763"/>
                <a:gd name="connsiteX38" fmla="*/ 2805515 w 5658193"/>
                <a:gd name="connsiteY38" fmla="*/ 725157 h 1450763"/>
                <a:gd name="connsiteX39" fmla="*/ 2820229 w 5658193"/>
                <a:gd name="connsiteY39" fmla="*/ 579192 h 1450763"/>
                <a:gd name="connsiteX40" fmla="*/ 3530873 w 5658193"/>
                <a:gd name="connsiteY40" fmla="*/ 0 h 1450763"/>
                <a:gd name="connsiteX41" fmla="*/ 4256254 w 5658193"/>
                <a:gd name="connsiteY41" fmla="*/ 725381 h 1450763"/>
                <a:gd name="connsiteX42" fmla="*/ 4256243 w 5658193"/>
                <a:gd name="connsiteY42" fmla="*/ 725606 h 1450763"/>
                <a:gd name="connsiteX43" fmla="*/ 4255322 w 5658193"/>
                <a:gd name="connsiteY43" fmla="*/ 725606 h 1450763"/>
                <a:gd name="connsiteX44" fmla="*/ 4255299 w 5658193"/>
                <a:gd name="connsiteY44" fmla="*/ 725381 h 1450763"/>
                <a:gd name="connsiteX45" fmla="*/ 4255322 w 5658193"/>
                <a:gd name="connsiteY45" fmla="*/ 725156 h 1450763"/>
                <a:gd name="connsiteX46" fmla="*/ 4208363 w 5658193"/>
                <a:gd name="connsiteY46" fmla="*/ 725156 h 1450763"/>
                <a:gd name="connsiteX47" fmla="*/ 4194621 w 5658193"/>
                <a:gd name="connsiteY47" fmla="*/ 588839 h 1450763"/>
                <a:gd name="connsiteX48" fmla="*/ 3530873 w 5658193"/>
                <a:gd name="connsiteY48" fmla="*/ 47868 h 1450763"/>
                <a:gd name="connsiteX49" fmla="*/ 2853360 w 5658193"/>
                <a:gd name="connsiteY49" fmla="*/ 725381 h 1450763"/>
                <a:gd name="connsiteX50" fmla="*/ 2853383 w 5658193"/>
                <a:gd name="connsiteY50" fmla="*/ 725606 h 1450763"/>
                <a:gd name="connsiteX51" fmla="*/ 2852678 w 5658193"/>
                <a:gd name="connsiteY51" fmla="*/ 725606 h 1450763"/>
                <a:gd name="connsiteX52" fmla="*/ 2837964 w 5658193"/>
                <a:gd name="connsiteY52" fmla="*/ 871572 h 1450763"/>
                <a:gd name="connsiteX53" fmla="*/ 2127320 w 5658193"/>
                <a:gd name="connsiteY53" fmla="*/ 1450763 h 14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58193" h="1450763">
                  <a:moveTo>
                    <a:pt x="1450750" y="725607"/>
                  </a:moveTo>
                  <a:lnTo>
                    <a:pt x="1449830" y="725607"/>
                  </a:lnTo>
                  <a:lnTo>
                    <a:pt x="1449806" y="725382"/>
                  </a:lnTo>
                  <a:lnTo>
                    <a:pt x="1449830" y="725157"/>
                  </a:lnTo>
                  <a:lnTo>
                    <a:pt x="1402870" y="725157"/>
                  </a:lnTo>
                  <a:lnTo>
                    <a:pt x="1389130" y="588840"/>
                  </a:lnTo>
                  <a:cubicBezTo>
                    <a:pt x="1325954" y="280108"/>
                    <a:pt x="1052790" y="47869"/>
                    <a:pt x="725382" y="47869"/>
                  </a:cubicBezTo>
                  <a:cubicBezTo>
                    <a:pt x="351202" y="47869"/>
                    <a:pt x="47868" y="351202"/>
                    <a:pt x="47868" y="725382"/>
                  </a:cubicBezTo>
                  <a:lnTo>
                    <a:pt x="47890" y="725607"/>
                  </a:lnTo>
                  <a:lnTo>
                    <a:pt x="10" y="725607"/>
                  </a:lnTo>
                  <a:lnTo>
                    <a:pt x="0" y="725382"/>
                  </a:lnTo>
                  <a:cubicBezTo>
                    <a:pt x="0" y="324765"/>
                    <a:pt x="324764" y="1"/>
                    <a:pt x="725382" y="1"/>
                  </a:cubicBezTo>
                  <a:cubicBezTo>
                    <a:pt x="1125998" y="1"/>
                    <a:pt x="1450762" y="324765"/>
                    <a:pt x="1450762" y="725382"/>
                  </a:cubicBezTo>
                  <a:close/>
                  <a:moveTo>
                    <a:pt x="4932812" y="1450762"/>
                  </a:moveTo>
                  <a:cubicBezTo>
                    <a:pt x="4532195" y="1450762"/>
                    <a:pt x="4207431" y="1125998"/>
                    <a:pt x="4207431" y="725381"/>
                  </a:cubicBezTo>
                  <a:lnTo>
                    <a:pt x="4207442" y="725156"/>
                  </a:lnTo>
                  <a:lnTo>
                    <a:pt x="4208363" y="725156"/>
                  </a:lnTo>
                  <a:lnTo>
                    <a:pt x="4208386" y="725381"/>
                  </a:lnTo>
                  <a:lnTo>
                    <a:pt x="4208363" y="725606"/>
                  </a:lnTo>
                  <a:lnTo>
                    <a:pt x="4255322" y="725606"/>
                  </a:lnTo>
                  <a:lnTo>
                    <a:pt x="4269064" y="861924"/>
                  </a:lnTo>
                  <a:cubicBezTo>
                    <a:pt x="4332239" y="1170655"/>
                    <a:pt x="4605404" y="1402894"/>
                    <a:pt x="4932812" y="1402894"/>
                  </a:cubicBezTo>
                  <a:cubicBezTo>
                    <a:pt x="5306992" y="1402894"/>
                    <a:pt x="5610325" y="1099561"/>
                    <a:pt x="5610325" y="725381"/>
                  </a:cubicBezTo>
                  <a:lnTo>
                    <a:pt x="5610302" y="725156"/>
                  </a:lnTo>
                  <a:lnTo>
                    <a:pt x="5658182" y="725156"/>
                  </a:lnTo>
                  <a:lnTo>
                    <a:pt x="5658193" y="725381"/>
                  </a:lnTo>
                  <a:cubicBezTo>
                    <a:pt x="5658193" y="1125998"/>
                    <a:pt x="5333429" y="1450762"/>
                    <a:pt x="4932812" y="1450762"/>
                  </a:cubicBezTo>
                  <a:close/>
                  <a:moveTo>
                    <a:pt x="2127320" y="1450763"/>
                  </a:moveTo>
                  <a:cubicBezTo>
                    <a:pt x="1726703" y="1450763"/>
                    <a:pt x="1401938" y="1125999"/>
                    <a:pt x="1401938" y="725382"/>
                  </a:cubicBezTo>
                  <a:lnTo>
                    <a:pt x="1401950" y="725157"/>
                  </a:lnTo>
                  <a:lnTo>
                    <a:pt x="1402870" y="725157"/>
                  </a:lnTo>
                  <a:lnTo>
                    <a:pt x="1402894" y="725382"/>
                  </a:lnTo>
                  <a:lnTo>
                    <a:pt x="1402870" y="725607"/>
                  </a:lnTo>
                  <a:lnTo>
                    <a:pt x="1449830" y="725607"/>
                  </a:lnTo>
                  <a:lnTo>
                    <a:pt x="1463572" y="861925"/>
                  </a:lnTo>
                  <a:cubicBezTo>
                    <a:pt x="1526746" y="1170656"/>
                    <a:pt x="1799912" y="1402895"/>
                    <a:pt x="2127320" y="1402895"/>
                  </a:cubicBezTo>
                  <a:cubicBezTo>
                    <a:pt x="2501500" y="1402895"/>
                    <a:pt x="2804833" y="1099562"/>
                    <a:pt x="2804833" y="725382"/>
                  </a:cubicBezTo>
                  <a:lnTo>
                    <a:pt x="2804810" y="725157"/>
                  </a:lnTo>
                  <a:lnTo>
                    <a:pt x="2805515" y="725157"/>
                  </a:lnTo>
                  <a:lnTo>
                    <a:pt x="2820229" y="579192"/>
                  </a:lnTo>
                  <a:cubicBezTo>
                    <a:pt x="2887868" y="248648"/>
                    <a:pt x="3180333" y="0"/>
                    <a:pt x="3530873" y="0"/>
                  </a:cubicBezTo>
                  <a:cubicBezTo>
                    <a:pt x="3931490" y="0"/>
                    <a:pt x="4256254" y="324764"/>
                    <a:pt x="4256254" y="725381"/>
                  </a:cubicBezTo>
                  <a:lnTo>
                    <a:pt x="4256243" y="725606"/>
                  </a:lnTo>
                  <a:lnTo>
                    <a:pt x="4255322" y="725606"/>
                  </a:lnTo>
                  <a:lnTo>
                    <a:pt x="4255299" y="725381"/>
                  </a:lnTo>
                  <a:lnTo>
                    <a:pt x="4255322" y="725156"/>
                  </a:lnTo>
                  <a:lnTo>
                    <a:pt x="4208363" y="725156"/>
                  </a:lnTo>
                  <a:lnTo>
                    <a:pt x="4194621" y="588839"/>
                  </a:lnTo>
                  <a:cubicBezTo>
                    <a:pt x="4131446" y="280107"/>
                    <a:pt x="3858281" y="47868"/>
                    <a:pt x="3530873" y="47868"/>
                  </a:cubicBezTo>
                  <a:cubicBezTo>
                    <a:pt x="3156693" y="47868"/>
                    <a:pt x="2853360" y="351201"/>
                    <a:pt x="2853360" y="725381"/>
                  </a:cubicBezTo>
                  <a:lnTo>
                    <a:pt x="2853383" y="725606"/>
                  </a:lnTo>
                  <a:lnTo>
                    <a:pt x="2852678" y="725606"/>
                  </a:lnTo>
                  <a:lnTo>
                    <a:pt x="2837964" y="871572"/>
                  </a:lnTo>
                  <a:cubicBezTo>
                    <a:pt x="2770325" y="1202116"/>
                    <a:pt x="2477860" y="1450763"/>
                    <a:pt x="2127320" y="1450763"/>
                  </a:cubicBezTo>
                  <a:close/>
                </a:path>
              </a:pathLst>
            </a:custGeom>
            <a:gradFill>
              <a:gsLst>
                <a:gs pos="56000">
                  <a:schemeClr val="accent6"/>
                </a:gs>
                <a:gs pos="36000">
                  <a:schemeClr val="accent5"/>
                </a:gs>
                <a:gs pos="15000">
                  <a:schemeClr val="accent4"/>
                </a:gs>
                <a:gs pos="100000">
                  <a:schemeClr val="accent3"/>
                </a:gs>
              </a:gsLst>
              <a:lin ang="108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000" dirty="0">
                <a:solidFill>
                  <a:schemeClr val="bg1"/>
                </a:solidFill>
              </a:endParaRPr>
            </a:p>
          </p:txBody>
        </p:sp>
        <p:sp>
          <p:nvSpPr>
            <p:cNvPr id="22" name="Oval 21" descr="timeline endpoints"/>
            <p:cNvSpPr/>
            <p:nvPr userDrawn="1"/>
          </p:nvSpPr>
          <p:spPr>
            <a:xfrm>
              <a:off x="8863102" y="1496310"/>
              <a:ext cx="137199" cy="13719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descr="timeline endpoints"/>
            <p:cNvSpPr/>
            <p:nvPr userDrawn="1"/>
          </p:nvSpPr>
          <p:spPr>
            <a:xfrm>
              <a:off x="8863102" y="6031711"/>
              <a:ext cx="137199" cy="13719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2">
                    <a:lumMod val="75000"/>
                  </a:schemeClr>
                </a:solidFill>
              </a:endParaRPr>
            </a:p>
          </p:txBody>
        </p:sp>
      </p:grpSp>
      <p:sp>
        <p:nvSpPr>
          <p:cNvPr id="24" name="Text Placeholder 17"/>
          <p:cNvSpPr>
            <a:spLocks noGrp="1"/>
          </p:cNvSpPr>
          <p:nvPr>
            <p:ph type="body" sz="quarter" idx="46" hasCustomPrompt="1"/>
          </p:nvPr>
        </p:nvSpPr>
        <p:spPr>
          <a:xfrm>
            <a:off x="313184" y="1281779"/>
            <a:ext cx="603504" cy="603504"/>
          </a:xfrm>
          <a:prstGeom prst="ellipse">
            <a:avLst/>
          </a:prstGeom>
          <a:ln w="38100">
            <a:solidFill>
              <a:schemeClr val="accent4"/>
            </a:solidFill>
          </a:ln>
        </p:spPr>
        <p:txBody>
          <a:bodyPr anchor="ctr">
            <a:normAutofit/>
          </a:bodyPr>
          <a:lstStyle>
            <a:lvl1pPr marL="0" indent="0" algn="ctr">
              <a:buNone/>
              <a:defRPr sz="1500" cap="all" baseline="0">
                <a:solidFill>
                  <a:schemeClr val="accent4"/>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Q1</a:t>
            </a:r>
          </a:p>
        </p:txBody>
      </p:sp>
      <p:sp>
        <p:nvSpPr>
          <p:cNvPr id="25" name="Text Placeholder 17"/>
          <p:cNvSpPr>
            <a:spLocks noGrp="1"/>
          </p:cNvSpPr>
          <p:nvPr>
            <p:ph type="body" sz="quarter" idx="47" hasCustomPrompt="1"/>
          </p:nvPr>
        </p:nvSpPr>
        <p:spPr>
          <a:xfrm>
            <a:off x="313184" y="2140876"/>
            <a:ext cx="603504" cy="603504"/>
          </a:xfrm>
          <a:prstGeom prst="ellipse">
            <a:avLst/>
          </a:prstGeom>
          <a:ln w="38100">
            <a:solidFill>
              <a:schemeClr val="accent5"/>
            </a:solidFill>
          </a:ln>
        </p:spPr>
        <p:txBody>
          <a:bodyPr anchor="ctr">
            <a:normAutofit/>
          </a:bodyPr>
          <a:lstStyle>
            <a:lvl1pPr marL="0" indent="0" algn="ctr">
              <a:buNone/>
              <a:defRPr sz="1500" cap="all" baseline="0">
                <a:solidFill>
                  <a:schemeClr val="accent5"/>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Q2</a:t>
            </a:r>
          </a:p>
        </p:txBody>
      </p:sp>
      <p:sp>
        <p:nvSpPr>
          <p:cNvPr id="26" name="Text Placeholder 17"/>
          <p:cNvSpPr>
            <a:spLocks noGrp="1"/>
          </p:cNvSpPr>
          <p:nvPr>
            <p:ph type="body" sz="quarter" idx="48" hasCustomPrompt="1"/>
          </p:nvPr>
        </p:nvSpPr>
        <p:spPr>
          <a:xfrm>
            <a:off x="313184" y="2991531"/>
            <a:ext cx="603504" cy="603504"/>
          </a:xfrm>
          <a:prstGeom prst="ellipse">
            <a:avLst/>
          </a:prstGeom>
          <a:ln w="38100">
            <a:solidFill>
              <a:schemeClr val="accent6"/>
            </a:solidFill>
          </a:ln>
        </p:spPr>
        <p:txBody>
          <a:bodyPr anchor="ctr">
            <a:normAutofit/>
          </a:bodyPr>
          <a:lstStyle>
            <a:lvl1pPr marL="0" indent="0" algn="ctr">
              <a:buNone/>
              <a:defRPr sz="1500" cap="all" baseline="0">
                <a:solidFill>
                  <a:schemeClr val="accent6"/>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Q3</a:t>
            </a:r>
          </a:p>
        </p:txBody>
      </p:sp>
      <p:sp>
        <p:nvSpPr>
          <p:cNvPr id="27" name="Text Placeholder 17"/>
          <p:cNvSpPr>
            <a:spLocks noGrp="1"/>
          </p:cNvSpPr>
          <p:nvPr>
            <p:ph type="body" sz="quarter" idx="49" hasCustomPrompt="1"/>
          </p:nvPr>
        </p:nvSpPr>
        <p:spPr>
          <a:xfrm>
            <a:off x="313184" y="3842186"/>
            <a:ext cx="603504" cy="603504"/>
          </a:xfrm>
          <a:prstGeom prst="ellipse">
            <a:avLst/>
          </a:prstGeom>
          <a:ln w="38100">
            <a:solidFill>
              <a:schemeClr val="accent3"/>
            </a:solidFill>
          </a:ln>
        </p:spPr>
        <p:txBody>
          <a:bodyPr anchor="ctr">
            <a:normAutofit/>
          </a:bodyPr>
          <a:lstStyle>
            <a:lvl1pPr marL="0" indent="0" algn="ctr">
              <a:buNone/>
              <a:defRPr sz="1500" cap="all" baseline="0">
                <a:solidFill>
                  <a:schemeClr val="accent3"/>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Q4</a:t>
            </a:r>
          </a:p>
        </p:txBody>
      </p:sp>
      <p:sp>
        <p:nvSpPr>
          <p:cNvPr id="49" name="Text Placeholder 48"/>
          <p:cNvSpPr>
            <a:spLocks noGrp="1"/>
          </p:cNvSpPr>
          <p:nvPr>
            <p:ph type="body" sz="quarter" idx="10" hasCustomPrompt="1"/>
          </p:nvPr>
        </p:nvSpPr>
        <p:spPr>
          <a:xfrm>
            <a:off x="1185045" y="1332074"/>
            <a:ext cx="1714500" cy="226640"/>
          </a:xfrm>
        </p:spPr>
        <p:txBody>
          <a:bodyPr>
            <a:noAutofit/>
          </a:bodyPr>
          <a:lstStyle>
            <a:lvl1pPr marL="0" indent="0">
              <a:buNone/>
              <a:defRPr sz="1350" b="1" cap="all" baseline="0">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51" name="Text Placeholder 50"/>
          <p:cNvSpPr>
            <a:spLocks noGrp="1"/>
          </p:cNvSpPr>
          <p:nvPr>
            <p:ph type="body" sz="quarter" idx="11" hasCustomPrompt="1"/>
          </p:nvPr>
        </p:nvSpPr>
        <p:spPr>
          <a:xfrm>
            <a:off x="1185045" y="1583531"/>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56" name="Text Placeholder 48"/>
          <p:cNvSpPr>
            <a:spLocks noGrp="1"/>
          </p:cNvSpPr>
          <p:nvPr>
            <p:ph type="body" sz="quarter" idx="16" hasCustomPrompt="1"/>
          </p:nvPr>
        </p:nvSpPr>
        <p:spPr>
          <a:xfrm>
            <a:off x="1185045" y="2186054"/>
            <a:ext cx="1714500" cy="226640"/>
          </a:xfrm>
        </p:spPr>
        <p:txBody>
          <a:bodyPr>
            <a:noAutofit/>
          </a:bodyPr>
          <a:lstStyle>
            <a:lvl1pPr marL="0" indent="0">
              <a:buNone/>
              <a:defRPr sz="1350" b="1" cap="all" baseline="0">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57" name="Text Placeholder 50"/>
          <p:cNvSpPr>
            <a:spLocks noGrp="1"/>
          </p:cNvSpPr>
          <p:nvPr>
            <p:ph type="body" sz="quarter" idx="17" hasCustomPrompt="1"/>
          </p:nvPr>
        </p:nvSpPr>
        <p:spPr>
          <a:xfrm>
            <a:off x="1185045" y="2441108"/>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62" name="Text Placeholder 48"/>
          <p:cNvSpPr>
            <a:spLocks noGrp="1"/>
          </p:cNvSpPr>
          <p:nvPr>
            <p:ph type="body" sz="quarter" idx="22" hasCustomPrompt="1"/>
          </p:nvPr>
        </p:nvSpPr>
        <p:spPr>
          <a:xfrm>
            <a:off x="1185045" y="3043490"/>
            <a:ext cx="1714500" cy="226640"/>
          </a:xfrm>
        </p:spPr>
        <p:txBody>
          <a:bodyPr>
            <a:noAutofit/>
          </a:bodyPr>
          <a:lstStyle>
            <a:lvl1pPr marL="0" indent="0">
              <a:buNone/>
              <a:defRPr sz="1350" b="1" cap="all" baseline="0">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63" name="Text Placeholder 50"/>
          <p:cNvSpPr>
            <a:spLocks noGrp="1"/>
          </p:cNvSpPr>
          <p:nvPr>
            <p:ph type="body" sz="quarter" idx="23" hasCustomPrompt="1"/>
          </p:nvPr>
        </p:nvSpPr>
        <p:spPr>
          <a:xfrm>
            <a:off x="1185045" y="329444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68" name="Text Placeholder 48"/>
          <p:cNvSpPr>
            <a:spLocks noGrp="1"/>
          </p:cNvSpPr>
          <p:nvPr>
            <p:ph type="body" sz="quarter" idx="28" hasCustomPrompt="1"/>
          </p:nvPr>
        </p:nvSpPr>
        <p:spPr>
          <a:xfrm>
            <a:off x="1185045" y="3923940"/>
            <a:ext cx="1714500" cy="226640"/>
          </a:xfrm>
        </p:spPr>
        <p:txBody>
          <a:bodyPr>
            <a:noAutofit/>
          </a:bodyPr>
          <a:lstStyle>
            <a:lvl1pPr marL="0" indent="0">
              <a:buNone/>
              <a:defRPr sz="1350" b="1" cap="all" baseline="0">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69" name="Text Placeholder 50"/>
          <p:cNvSpPr>
            <a:spLocks noGrp="1"/>
          </p:cNvSpPr>
          <p:nvPr>
            <p:ph type="body" sz="quarter" idx="29" hasCustomPrompt="1"/>
          </p:nvPr>
        </p:nvSpPr>
        <p:spPr>
          <a:xfrm>
            <a:off x="1185045" y="417489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28" name="Text Placeholder 17"/>
          <p:cNvSpPr>
            <a:spLocks noGrp="1"/>
          </p:cNvSpPr>
          <p:nvPr>
            <p:ph type="body" sz="quarter" idx="50" hasCustomPrompt="1"/>
          </p:nvPr>
        </p:nvSpPr>
        <p:spPr>
          <a:xfrm>
            <a:off x="3413165" y="1281779"/>
            <a:ext cx="603504" cy="603504"/>
          </a:xfrm>
          <a:prstGeom prst="ellipse">
            <a:avLst/>
          </a:prstGeom>
          <a:ln w="38100">
            <a:solidFill>
              <a:schemeClr val="accent4"/>
            </a:solidFill>
          </a:ln>
        </p:spPr>
        <p:txBody>
          <a:bodyPr anchor="ctr">
            <a:normAutofit/>
          </a:bodyPr>
          <a:lstStyle>
            <a:lvl1pPr marL="0" indent="0" algn="ctr">
              <a:buNone/>
              <a:defRPr sz="1500" cap="all" baseline="0">
                <a:solidFill>
                  <a:schemeClr val="accent4"/>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Q1</a:t>
            </a:r>
          </a:p>
        </p:txBody>
      </p:sp>
      <p:sp>
        <p:nvSpPr>
          <p:cNvPr id="29" name="Text Placeholder 17"/>
          <p:cNvSpPr>
            <a:spLocks noGrp="1"/>
          </p:cNvSpPr>
          <p:nvPr>
            <p:ph type="body" sz="quarter" idx="51" hasCustomPrompt="1"/>
          </p:nvPr>
        </p:nvSpPr>
        <p:spPr>
          <a:xfrm>
            <a:off x="3413165" y="2140876"/>
            <a:ext cx="603504" cy="603504"/>
          </a:xfrm>
          <a:prstGeom prst="ellipse">
            <a:avLst/>
          </a:prstGeom>
          <a:ln w="38100">
            <a:solidFill>
              <a:schemeClr val="accent5"/>
            </a:solidFill>
          </a:ln>
        </p:spPr>
        <p:txBody>
          <a:bodyPr anchor="ctr">
            <a:normAutofit/>
          </a:bodyPr>
          <a:lstStyle>
            <a:lvl1pPr marL="0" indent="0" algn="ctr">
              <a:buNone/>
              <a:defRPr sz="1500" cap="all" baseline="0">
                <a:solidFill>
                  <a:schemeClr val="accent5"/>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Q2</a:t>
            </a:r>
          </a:p>
        </p:txBody>
      </p:sp>
      <p:sp>
        <p:nvSpPr>
          <p:cNvPr id="30" name="Text Placeholder 17"/>
          <p:cNvSpPr>
            <a:spLocks noGrp="1"/>
          </p:cNvSpPr>
          <p:nvPr>
            <p:ph type="body" sz="quarter" idx="52" hasCustomPrompt="1"/>
          </p:nvPr>
        </p:nvSpPr>
        <p:spPr>
          <a:xfrm>
            <a:off x="3413165" y="2991531"/>
            <a:ext cx="603504" cy="603504"/>
          </a:xfrm>
          <a:prstGeom prst="ellipse">
            <a:avLst/>
          </a:prstGeom>
          <a:ln w="38100">
            <a:solidFill>
              <a:schemeClr val="accent6"/>
            </a:solidFill>
          </a:ln>
        </p:spPr>
        <p:txBody>
          <a:bodyPr anchor="ctr">
            <a:normAutofit/>
          </a:bodyPr>
          <a:lstStyle>
            <a:lvl1pPr marL="0" indent="0" algn="ctr">
              <a:buNone/>
              <a:defRPr sz="1500" cap="all" baseline="0">
                <a:solidFill>
                  <a:schemeClr val="accent6"/>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Q3</a:t>
            </a:r>
          </a:p>
        </p:txBody>
      </p:sp>
      <p:sp>
        <p:nvSpPr>
          <p:cNvPr id="31" name="Text Placeholder 17"/>
          <p:cNvSpPr>
            <a:spLocks noGrp="1"/>
          </p:cNvSpPr>
          <p:nvPr>
            <p:ph type="body" sz="quarter" idx="53" hasCustomPrompt="1"/>
          </p:nvPr>
        </p:nvSpPr>
        <p:spPr>
          <a:xfrm>
            <a:off x="3413165" y="3842186"/>
            <a:ext cx="603504" cy="603504"/>
          </a:xfrm>
          <a:prstGeom prst="ellipse">
            <a:avLst/>
          </a:prstGeom>
          <a:ln w="38100">
            <a:solidFill>
              <a:schemeClr val="accent3"/>
            </a:solidFill>
          </a:ln>
        </p:spPr>
        <p:txBody>
          <a:bodyPr anchor="ctr">
            <a:normAutofit/>
          </a:bodyPr>
          <a:lstStyle>
            <a:lvl1pPr marL="0" indent="0" algn="ctr">
              <a:buNone/>
              <a:defRPr sz="1500" cap="all" baseline="0">
                <a:solidFill>
                  <a:schemeClr val="accent3"/>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Q4</a:t>
            </a:r>
          </a:p>
        </p:txBody>
      </p:sp>
      <p:sp>
        <p:nvSpPr>
          <p:cNvPr id="52" name="Text Placeholder 48"/>
          <p:cNvSpPr>
            <a:spLocks noGrp="1"/>
          </p:cNvSpPr>
          <p:nvPr>
            <p:ph type="body" sz="quarter" idx="12" hasCustomPrompt="1"/>
          </p:nvPr>
        </p:nvSpPr>
        <p:spPr>
          <a:xfrm>
            <a:off x="4255905" y="1332074"/>
            <a:ext cx="1714500" cy="226640"/>
          </a:xfrm>
        </p:spPr>
        <p:txBody>
          <a:bodyPr>
            <a:noAutofit/>
          </a:bodyPr>
          <a:lstStyle>
            <a:lvl1pPr marL="0" indent="0">
              <a:buNone/>
              <a:defRPr sz="1350" b="1" cap="all" baseline="0">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53" name="Text Placeholder 50"/>
          <p:cNvSpPr>
            <a:spLocks noGrp="1"/>
          </p:cNvSpPr>
          <p:nvPr>
            <p:ph type="body" sz="quarter" idx="13" hasCustomPrompt="1"/>
          </p:nvPr>
        </p:nvSpPr>
        <p:spPr>
          <a:xfrm>
            <a:off x="4255905" y="1583531"/>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58" name="Text Placeholder 48"/>
          <p:cNvSpPr>
            <a:spLocks noGrp="1"/>
          </p:cNvSpPr>
          <p:nvPr>
            <p:ph type="body" sz="quarter" idx="18" hasCustomPrompt="1"/>
          </p:nvPr>
        </p:nvSpPr>
        <p:spPr>
          <a:xfrm>
            <a:off x="4255905" y="2186054"/>
            <a:ext cx="1714500" cy="226640"/>
          </a:xfrm>
        </p:spPr>
        <p:txBody>
          <a:bodyPr>
            <a:noAutofit/>
          </a:bodyPr>
          <a:lstStyle>
            <a:lvl1pPr marL="0" indent="0">
              <a:buNone/>
              <a:defRPr sz="1350" b="1" cap="all" baseline="0">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59" name="Text Placeholder 50"/>
          <p:cNvSpPr>
            <a:spLocks noGrp="1"/>
          </p:cNvSpPr>
          <p:nvPr>
            <p:ph type="body" sz="quarter" idx="19" hasCustomPrompt="1"/>
          </p:nvPr>
        </p:nvSpPr>
        <p:spPr>
          <a:xfrm>
            <a:off x="4255905" y="2441108"/>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64" name="Text Placeholder 48"/>
          <p:cNvSpPr>
            <a:spLocks noGrp="1"/>
          </p:cNvSpPr>
          <p:nvPr>
            <p:ph type="body" sz="quarter" idx="24" hasCustomPrompt="1"/>
          </p:nvPr>
        </p:nvSpPr>
        <p:spPr>
          <a:xfrm>
            <a:off x="4255905" y="3043490"/>
            <a:ext cx="1714500" cy="226640"/>
          </a:xfrm>
        </p:spPr>
        <p:txBody>
          <a:bodyPr>
            <a:noAutofit/>
          </a:bodyPr>
          <a:lstStyle>
            <a:lvl1pPr marL="0" indent="0">
              <a:buNone/>
              <a:defRPr sz="1350" b="1" cap="all" baseline="0">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65" name="Text Placeholder 50"/>
          <p:cNvSpPr>
            <a:spLocks noGrp="1"/>
          </p:cNvSpPr>
          <p:nvPr>
            <p:ph type="body" sz="quarter" idx="25" hasCustomPrompt="1"/>
          </p:nvPr>
        </p:nvSpPr>
        <p:spPr>
          <a:xfrm>
            <a:off x="4255905" y="329444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70" name="Text Placeholder 48"/>
          <p:cNvSpPr>
            <a:spLocks noGrp="1"/>
          </p:cNvSpPr>
          <p:nvPr>
            <p:ph type="body" sz="quarter" idx="30" hasCustomPrompt="1"/>
          </p:nvPr>
        </p:nvSpPr>
        <p:spPr>
          <a:xfrm>
            <a:off x="4255905" y="3923940"/>
            <a:ext cx="1714500" cy="226640"/>
          </a:xfrm>
        </p:spPr>
        <p:txBody>
          <a:bodyPr>
            <a:noAutofit/>
          </a:bodyPr>
          <a:lstStyle>
            <a:lvl1pPr marL="0" indent="0">
              <a:buNone/>
              <a:defRPr sz="1350" b="1" cap="all" baseline="0">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71" name="Text Placeholder 50"/>
          <p:cNvSpPr>
            <a:spLocks noGrp="1"/>
          </p:cNvSpPr>
          <p:nvPr>
            <p:ph type="body" sz="quarter" idx="31" hasCustomPrompt="1"/>
          </p:nvPr>
        </p:nvSpPr>
        <p:spPr>
          <a:xfrm>
            <a:off x="4255905" y="417489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32" name="Text Placeholder 17"/>
          <p:cNvSpPr>
            <a:spLocks noGrp="1"/>
          </p:cNvSpPr>
          <p:nvPr>
            <p:ph type="body" sz="quarter" idx="54" hasCustomPrompt="1"/>
          </p:nvPr>
        </p:nvSpPr>
        <p:spPr>
          <a:xfrm>
            <a:off x="6393688" y="1281779"/>
            <a:ext cx="603504" cy="603504"/>
          </a:xfrm>
          <a:prstGeom prst="ellipse">
            <a:avLst/>
          </a:prstGeom>
          <a:ln w="38100">
            <a:solidFill>
              <a:schemeClr val="accent4"/>
            </a:solidFill>
          </a:ln>
        </p:spPr>
        <p:txBody>
          <a:bodyPr anchor="ctr">
            <a:normAutofit/>
          </a:bodyPr>
          <a:lstStyle>
            <a:lvl1pPr marL="0" indent="0" algn="ctr">
              <a:buNone/>
              <a:defRPr sz="1500" cap="all" baseline="0">
                <a:solidFill>
                  <a:schemeClr val="accent4"/>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Q1</a:t>
            </a:r>
          </a:p>
        </p:txBody>
      </p:sp>
      <p:sp>
        <p:nvSpPr>
          <p:cNvPr id="33" name="Text Placeholder 17"/>
          <p:cNvSpPr>
            <a:spLocks noGrp="1"/>
          </p:cNvSpPr>
          <p:nvPr>
            <p:ph type="body" sz="quarter" idx="55" hasCustomPrompt="1"/>
          </p:nvPr>
        </p:nvSpPr>
        <p:spPr>
          <a:xfrm>
            <a:off x="6393688" y="2140876"/>
            <a:ext cx="603504" cy="603504"/>
          </a:xfrm>
          <a:prstGeom prst="ellipse">
            <a:avLst/>
          </a:prstGeom>
          <a:ln w="38100">
            <a:solidFill>
              <a:schemeClr val="accent5"/>
            </a:solidFill>
          </a:ln>
        </p:spPr>
        <p:txBody>
          <a:bodyPr anchor="ctr">
            <a:normAutofit/>
          </a:bodyPr>
          <a:lstStyle>
            <a:lvl1pPr marL="0" indent="0" algn="ctr">
              <a:buNone/>
              <a:defRPr sz="1500" cap="all" baseline="0">
                <a:solidFill>
                  <a:schemeClr val="accent5"/>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Q2</a:t>
            </a:r>
          </a:p>
        </p:txBody>
      </p:sp>
      <p:sp>
        <p:nvSpPr>
          <p:cNvPr id="34" name="Text Placeholder 17"/>
          <p:cNvSpPr>
            <a:spLocks noGrp="1"/>
          </p:cNvSpPr>
          <p:nvPr>
            <p:ph type="body" sz="quarter" idx="56" hasCustomPrompt="1"/>
          </p:nvPr>
        </p:nvSpPr>
        <p:spPr>
          <a:xfrm>
            <a:off x="6393688" y="2991531"/>
            <a:ext cx="603504" cy="603504"/>
          </a:xfrm>
          <a:prstGeom prst="ellipse">
            <a:avLst/>
          </a:prstGeom>
          <a:ln w="38100">
            <a:solidFill>
              <a:schemeClr val="accent6"/>
            </a:solidFill>
          </a:ln>
        </p:spPr>
        <p:txBody>
          <a:bodyPr anchor="ctr">
            <a:normAutofit/>
          </a:bodyPr>
          <a:lstStyle>
            <a:lvl1pPr marL="0" indent="0" algn="ctr">
              <a:buNone/>
              <a:defRPr sz="1500" cap="all" baseline="0">
                <a:solidFill>
                  <a:schemeClr val="accent6"/>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Q3</a:t>
            </a:r>
          </a:p>
        </p:txBody>
      </p:sp>
      <p:sp>
        <p:nvSpPr>
          <p:cNvPr id="35" name="Text Placeholder 17"/>
          <p:cNvSpPr>
            <a:spLocks noGrp="1"/>
          </p:cNvSpPr>
          <p:nvPr>
            <p:ph type="body" sz="quarter" idx="57" hasCustomPrompt="1"/>
          </p:nvPr>
        </p:nvSpPr>
        <p:spPr>
          <a:xfrm>
            <a:off x="6393688" y="3842186"/>
            <a:ext cx="603504" cy="603504"/>
          </a:xfrm>
          <a:prstGeom prst="ellipse">
            <a:avLst/>
          </a:prstGeom>
          <a:ln w="38100">
            <a:solidFill>
              <a:schemeClr val="accent3"/>
            </a:solidFill>
          </a:ln>
        </p:spPr>
        <p:txBody>
          <a:bodyPr anchor="ctr">
            <a:normAutofit/>
          </a:bodyPr>
          <a:lstStyle>
            <a:lvl1pPr marL="0" indent="0" algn="ctr">
              <a:buNone/>
              <a:defRPr sz="1500" cap="all" baseline="0">
                <a:solidFill>
                  <a:schemeClr val="accent3"/>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Q4</a:t>
            </a:r>
          </a:p>
        </p:txBody>
      </p:sp>
      <p:sp>
        <p:nvSpPr>
          <p:cNvPr id="54" name="Text Placeholder 48"/>
          <p:cNvSpPr>
            <a:spLocks noGrp="1"/>
          </p:cNvSpPr>
          <p:nvPr>
            <p:ph type="body" sz="quarter" idx="14" hasCustomPrompt="1"/>
          </p:nvPr>
        </p:nvSpPr>
        <p:spPr>
          <a:xfrm>
            <a:off x="7273425" y="1332074"/>
            <a:ext cx="1714500" cy="226640"/>
          </a:xfrm>
        </p:spPr>
        <p:txBody>
          <a:bodyPr>
            <a:noAutofit/>
          </a:bodyPr>
          <a:lstStyle>
            <a:lvl1pPr marL="0" indent="0">
              <a:buNone/>
              <a:defRPr sz="1350" b="1" cap="all" baseline="0">
                <a:solidFill>
                  <a:schemeClr val="accent4"/>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55" name="Text Placeholder 50"/>
          <p:cNvSpPr>
            <a:spLocks noGrp="1"/>
          </p:cNvSpPr>
          <p:nvPr>
            <p:ph type="body" sz="quarter" idx="15" hasCustomPrompt="1"/>
          </p:nvPr>
        </p:nvSpPr>
        <p:spPr>
          <a:xfrm>
            <a:off x="7273425" y="1583531"/>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60" name="Text Placeholder 48"/>
          <p:cNvSpPr>
            <a:spLocks noGrp="1"/>
          </p:cNvSpPr>
          <p:nvPr>
            <p:ph type="body" sz="quarter" idx="20" hasCustomPrompt="1"/>
          </p:nvPr>
        </p:nvSpPr>
        <p:spPr>
          <a:xfrm>
            <a:off x="7273425" y="2186054"/>
            <a:ext cx="1714500" cy="226640"/>
          </a:xfrm>
        </p:spPr>
        <p:txBody>
          <a:bodyPr>
            <a:noAutofit/>
          </a:bodyPr>
          <a:lstStyle>
            <a:lvl1pPr marL="0" indent="0">
              <a:buNone/>
              <a:defRPr sz="1350" b="1" cap="all" baseline="0">
                <a:solidFill>
                  <a:schemeClr val="accent5"/>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61" name="Text Placeholder 50"/>
          <p:cNvSpPr>
            <a:spLocks noGrp="1"/>
          </p:cNvSpPr>
          <p:nvPr>
            <p:ph type="body" sz="quarter" idx="21" hasCustomPrompt="1"/>
          </p:nvPr>
        </p:nvSpPr>
        <p:spPr>
          <a:xfrm>
            <a:off x="7273425" y="2441108"/>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66" name="Text Placeholder 48"/>
          <p:cNvSpPr>
            <a:spLocks noGrp="1"/>
          </p:cNvSpPr>
          <p:nvPr>
            <p:ph type="body" sz="quarter" idx="26" hasCustomPrompt="1"/>
          </p:nvPr>
        </p:nvSpPr>
        <p:spPr>
          <a:xfrm>
            <a:off x="7273425" y="3043490"/>
            <a:ext cx="1714500" cy="226640"/>
          </a:xfrm>
        </p:spPr>
        <p:txBody>
          <a:bodyPr>
            <a:noAutofit/>
          </a:bodyPr>
          <a:lstStyle>
            <a:lvl1pPr marL="0" indent="0">
              <a:buNone/>
              <a:defRPr sz="1350" b="1" cap="all" baseline="0">
                <a:solidFill>
                  <a:schemeClr val="accent6"/>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67" name="Text Placeholder 50"/>
          <p:cNvSpPr>
            <a:spLocks noGrp="1"/>
          </p:cNvSpPr>
          <p:nvPr>
            <p:ph type="body" sz="quarter" idx="27" hasCustomPrompt="1"/>
          </p:nvPr>
        </p:nvSpPr>
        <p:spPr>
          <a:xfrm>
            <a:off x="7273425" y="329444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
        <p:nvSpPr>
          <p:cNvPr id="72" name="Text Placeholder 48"/>
          <p:cNvSpPr>
            <a:spLocks noGrp="1"/>
          </p:cNvSpPr>
          <p:nvPr>
            <p:ph type="body" sz="quarter" idx="32" hasCustomPrompt="1"/>
          </p:nvPr>
        </p:nvSpPr>
        <p:spPr>
          <a:xfrm>
            <a:off x="7273425" y="3923940"/>
            <a:ext cx="1714500" cy="226640"/>
          </a:xfrm>
        </p:spPr>
        <p:txBody>
          <a:bodyPr>
            <a:noAutofit/>
          </a:bodyPr>
          <a:lstStyle>
            <a:lvl1pPr marL="0" indent="0">
              <a:buNone/>
              <a:defRPr sz="1350" b="1" cap="all" baseline="0">
                <a:solidFill>
                  <a:schemeClr val="accent3"/>
                </a:solidFill>
                <a:latin typeface="+mj-lt"/>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add text</a:t>
            </a:r>
          </a:p>
        </p:txBody>
      </p:sp>
      <p:sp>
        <p:nvSpPr>
          <p:cNvPr id="73" name="Text Placeholder 50"/>
          <p:cNvSpPr>
            <a:spLocks noGrp="1"/>
          </p:cNvSpPr>
          <p:nvPr>
            <p:ph type="body" sz="quarter" idx="33" hasCustomPrompt="1"/>
          </p:nvPr>
        </p:nvSpPr>
        <p:spPr>
          <a:xfrm>
            <a:off x="7273425" y="4174893"/>
            <a:ext cx="1714500" cy="529829"/>
          </a:xfrm>
        </p:spPr>
        <p:txBody>
          <a:bodyPr wrap="square">
            <a:noAutofit/>
          </a:bodyPr>
          <a:lstStyle>
            <a:lvl1pPr marL="0" indent="0">
              <a:lnSpc>
                <a:spcPct val="100000"/>
              </a:lnSpc>
              <a:buNone/>
              <a:defRPr sz="825">
                <a:solidFill>
                  <a:schemeClr val="tx1"/>
                </a:solidFill>
              </a:defRPr>
            </a:lvl1pPr>
            <a:lvl2pPr marL="342900" indent="0">
              <a:buNone/>
              <a:defRPr sz="825"/>
            </a:lvl2pPr>
            <a:lvl3pPr marL="685800" indent="0">
              <a:buNone/>
              <a:defRPr sz="825"/>
            </a:lvl3pPr>
            <a:lvl4pPr marL="1028700" indent="0">
              <a:buNone/>
              <a:defRPr sz="825"/>
            </a:lvl4pPr>
            <a:lvl5pPr marL="1371600" indent="0">
              <a:buNone/>
              <a:defRPr sz="825"/>
            </a:lvl5pPr>
          </a:lstStyle>
          <a:p>
            <a:pPr lvl="0"/>
            <a:r>
              <a:rPr lang="en-US" dirty="0"/>
              <a:t>Click to add text</a:t>
            </a:r>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057650" y="4802504"/>
            <a:ext cx="2057400" cy="273844"/>
          </a:xfrm>
          <a:prstGeom prst="rect">
            <a:avLst/>
          </a:prstGeom>
        </p:spPr>
        <p:txBody>
          <a:bodyPr/>
          <a:lstStyle/>
          <a:p>
            <a:fld id="{A35A2D12-FAA8-413F-B596-3189698A4886}" type="datetimeFigureOut">
              <a:rPr lang="en-IN" smtClean="0"/>
              <a:t>16-12-2025</a:t>
            </a:fld>
            <a:endParaRPr lang="en-IN"/>
          </a:p>
        </p:txBody>
      </p:sp>
      <p:sp>
        <p:nvSpPr>
          <p:cNvPr id="5" name="Footer Placeholder 4"/>
          <p:cNvSpPr>
            <a:spLocks noGrp="1"/>
          </p:cNvSpPr>
          <p:nvPr>
            <p:ph type="ftr" sz="quarter" idx="11"/>
          </p:nvPr>
        </p:nvSpPr>
        <p:spPr>
          <a:xfrm>
            <a:off x="628650" y="4802505"/>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3C161ACD-8C75-4C1D-86D0-6370EAC23117}" type="slidenum">
              <a:rPr lang="en-IN" smtClean="0"/>
              <a:t>‹#›</a:t>
            </a:fld>
            <a:endParaRPr lang="en-IN"/>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048587"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lvl1pPr>
            <a:lvl2pPr marL="914400" lvl="1" indent="-317500">
              <a:spcBef>
                <a:spcPts val="0"/>
              </a:spcBef>
              <a:spcAft>
                <a:spcPts val="0"/>
              </a:spcAft>
              <a:buSzPts val="1400"/>
              <a:buChar char="○"/>
            </a:lvl2pPr>
            <a:lvl3pPr marL="1371600" lvl="2" indent="-317500">
              <a:spcBef>
                <a:spcPts val="0"/>
              </a:spcBef>
              <a:spcAft>
                <a:spcPts val="0"/>
              </a:spcAft>
              <a:buSzPts val="1400"/>
              <a:buChar char="■"/>
            </a:lvl3pPr>
            <a:lvl4pPr marL="1828800" lvl="3" indent="-317500">
              <a:spcBef>
                <a:spcPts val="0"/>
              </a:spcBef>
              <a:spcAft>
                <a:spcPts val="0"/>
              </a:spcAft>
              <a:buSzPts val="1400"/>
              <a:buChar char="●"/>
            </a:lvl4pPr>
            <a:lvl5pPr marL="2286000" lvl="4" indent="-317500">
              <a:spcBef>
                <a:spcPts val="0"/>
              </a:spcBef>
              <a:spcAft>
                <a:spcPts val="0"/>
              </a:spcAft>
              <a:buSzPts val="1400"/>
              <a:buChar char="○"/>
            </a:lvl5pPr>
            <a:lvl6pPr marL="2743200" lvl="5" indent="-317500">
              <a:spcBef>
                <a:spcPts val="0"/>
              </a:spcBef>
              <a:spcAft>
                <a:spcPts val="0"/>
              </a:spcAft>
              <a:buSzPts val="1400"/>
              <a:buChar char="■"/>
            </a:lvl6pPr>
            <a:lvl7pPr marL="3200400" lvl="6" indent="-317500">
              <a:spcBef>
                <a:spcPts val="0"/>
              </a:spcBef>
              <a:spcAft>
                <a:spcPts val="0"/>
              </a:spcAft>
              <a:buSzPts val="1400"/>
              <a:buChar char="●"/>
            </a:lvl7pPr>
            <a:lvl8pPr marL="3657600" lvl="7" indent="-317500">
              <a:spcBef>
                <a:spcPts val="0"/>
              </a:spcBef>
              <a:spcAft>
                <a:spcPts val="0"/>
              </a:spcAft>
              <a:buSzPts val="1400"/>
              <a:buChar char="○"/>
            </a:lvl8pPr>
            <a:lvl9pPr marL="4114800" lvl="8" indent="-317500">
              <a:spcBef>
                <a:spcPts val="0"/>
              </a:spcBef>
              <a:spcAft>
                <a:spcPts val="0"/>
              </a:spcAft>
              <a:buSzPts val="1400"/>
              <a:buChar char="■"/>
            </a:lvl9pPr>
          </a:lstStyle>
          <a:p>
            <a:endParaRPr dirty="0"/>
          </a:p>
        </p:txBody>
      </p:sp>
      <p:sp>
        <p:nvSpPr>
          <p:cNvPr id="1048588"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grpSp>
        <p:nvGrpSpPr>
          <p:cNvPr id="51" name="Google Shape;116;p20"/>
          <p:cNvGrpSpPr/>
          <p:nvPr userDrawn="1"/>
        </p:nvGrpSpPr>
        <p:grpSpPr>
          <a:xfrm>
            <a:off x="187675" y="152400"/>
            <a:ext cx="8803924" cy="292625"/>
            <a:chOff x="187675" y="152400"/>
            <a:chExt cx="8803924" cy="292625"/>
          </a:xfrm>
        </p:grpSpPr>
        <p:pic>
          <p:nvPicPr>
            <p:cNvPr id="2097154" name="Google Shape;117;p20"/>
            <p:cNvPicPr preferRelativeResize="0"/>
            <p:nvPr/>
          </p:nvPicPr>
          <p:blipFill>
            <a:blip r:embed="rId2"/>
            <a:stretch>
              <a:fillRect/>
            </a:stretch>
          </p:blipFill>
          <p:spPr>
            <a:xfrm>
              <a:off x="8308153" y="152400"/>
              <a:ext cx="683446" cy="292625"/>
            </a:xfrm>
            <a:prstGeom prst="rect">
              <a:avLst/>
            </a:prstGeom>
            <a:noFill/>
            <a:ln>
              <a:noFill/>
            </a:ln>
          </p:spPr>
        </p:pic>
        <p:cxnSp>
          <p:nvCxnSpPr>
            <p:cNvPr id="3145728" name="Google Shape;118;p20"/>
            <p:cNvCxnSpPr/>
            <p:nvPr/>
          </p:nvCxnSpPr>
          <p:spPr>
            <a:xfrm rot="10800000">
              <a:off x="187675" y="441139"/>
              <a:ext cx="8053200" cy="0"/>
            </a:xfrm>
            <a:prstGeom prst="straightConnector1">
              <a:avLst/>
            </a:prstGeom>
            <a:noFill/>
            <a:ln w="9525" cap="flat" cmpd="sng">
              <a:solidFill>
                <a:srgbClr val="999999"/>
              </a:solidFill>
              <a:prstDash val="solid"/>
              <a:round/>
              <a:headEnd type="none" w="med" len="med"/>
              <a:tailEnd type="none" w="med" len="med"/>
            </a:ln>
          </p:spPr>
        </p:cxnSp>
      </p:grpSp>
      <p:sp>
        <p:nvSpPr>
          <p:cNvPr id="1048589" name="Title 1"/>
          <p:cNvSpPr>
            <a:spLocks noGrp="1"/>
          </p:cNvSpPr>
          <p:nvPr>
            <p:ph type="title" hasCustomPrompt="1"/>
          </p:nvPr>
        </p:nvSpPr>
        <p:spPr/>
        <p:txBody>
          <a:bodyPr/>
          <a:lstStyle/>
          <a:p>
            <a:pPr marL="0" lvl="0" indent="0" algn="l" rtl="0">
              <a:spcBef>
                <a:spcPts val="0"/>
              </a:spcBef>
              <a:spcAft>
                <a:spcPts val="0"/>
              </a:spcAft>
              <a:buNone/>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melin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00371" y="811199"/>
            <a:ext cx="5108012" cy="537959"/>
          </a:xfrm>
          <a:prstGeom prst="rect">
            <a:avLst/>
          </a:prstGeom>
        </p:spPr>
        <p:txBody>
          <a:bodyPr>
            <a:normAutofit/>
          </a:bodyPr>
          <a:lstStyle>
            <a:lvl1pPr>
              <a:defRPr sz="2700" cap="all" baseline="0"/>
            </a:lvl1pPr>
          </a:lstStyle>
          <a:p>
            <a:pPr algn="ctr"/>
            <a:r>
              <a:rPr lang="en-US" dirty="0">
                <a:solidFill>
                  <a:srgbClr val="4D5BE2"/>
                </a:solidFill>
              </a:rPr>
              <a:t>ADD TITLE HERE</a:t>
            </a:r>
          </a:p>
        </p:txBody>
      </p:sp>
      <p:sp>
        <p:nvSpPr>
          <p:cNvPr id="28" name="Picture Placeholder 27"/>
          <p:cNvSpPr>
            <a:spLocks noGrp="1"/>
          </p:cNvSpPr>
          <p:nvPr>
            <p:ph type="pic" sz="quarter" idx="26"/>
          </p:nvPr>
        </p:nvSpPr>
        <p:spPr>
          <a:xfrm>
            <a:off x="649698" y="233795"/>
            <a:ext cx="2626302" cy="1727543"/>
          </a:xfrm>
        </p:spPr>
        <p:txBody>
          <a:bodyPr/>
          <a:lstStyle>
            <a:lvl1pPr marL="0" indent="0" algn="ctr">
              <a:buNone/>
              <a:defRPr/>
            </a:lvl1pPr>
          </a:lstStyle>
          <a:p>
            <a:r>
              <a:rPr lang="en-US"/>
              <a:t>Click icon to add picture</a:t>
            </a:r>
            <a:endParaRPr lang="en-US" dirty="0"/>
          </a:p>
        </p:txBody>
      </p:sp>
      <p:sp>
        <p:nvSpPr>
          <p:cNvPr id="14" name="Text Placeholder 10"/>
          <p:cNvSpPr>
            <a:spLocks noGrp="1"/>
          </p:cNvSpPr>
          <p:nvPr>
            <p:ph type="body" sz="quarter" idx="16" hasCustomPrompt="1"/>
          </p:nvPr>
        </p:nvSpPr>
        <p:spPr>
          <a:xfrm>
            <a:off x="769621" y="2073893"/>
            <a:ext cx="1143000" cy="654413"/>
          </a:xfrm>
        </p:spPr>
        <p:txBody>
          <a:bodyPr>
            <a:noAutofit/>
          </a:bodyPr>
          <a:lstStyle>
            <a:lvl1pPr marL="0" indent="0">
              <a:lnSpc>
                <a:spcPts val="1500"/>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5" name="Text Placeholder 10"/>
          <p:cNvSpPr>
            <a:spLocks noGrp="1"/>
          </p:cNvSpPr>
          <p:nvPr>
            <p:ph type="body" sz="quarter" idx="17" hasCustomPrompt="1"/>
          </p:nvPr>
        </p:nvSpPr>
        <p:spPr>
          <a:xfrm>
            <a:off x="2372678" y="2073893"/>
            <a:ext cx="1330643" cy="654413"/>
          </a:xfrm>
        </p:spPr>
        <p:txBody>
          <a:bodyPr>
            <a:noAutofit/>
          </a:bodyPr>
          <a:lstStyle>
            <a:lvl1pPr marL="0" indent="0">
              <a:lnSpc>
                <a:spcPts val="1500"/>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6" name="Text Placeholder 10"/>
          <p:cNvSpPr>
            <a:spLocks noGrp="1"/>
          </p:cNvSpPr>
          <p:nvPr>
            <p:ph type="body" sz="quarter" idx="18" hasCustomPrompt="1"/>
          </p:nvPr>
        </p:nvSpPr>
        <p:spPr>
          <a:xfrm>
            <a:off x="3961924" y="2073893"/>
            <a:ext cx="1220543" cy="654413"/>
          </a:xfrm>
        </p:spPr>
        <p:txBody>
          <a:bodyPr>
            <a:noAutofit/>
          </a:bodyPr>
          <a:lstStyle>
            <a:lvl1pPr marL="0" indent="0">
              <a:lnSpc>
                <a:spcPts val="1500"/>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7" name="Text Placeholder 10"/>
          <p:cNvSpPr>
            <a:spLocks noGrp="1"/>
          </p:cNvSpPr>
          <p:nvPr>
            <p:ph type="body" sz="quarter" idx="19" hasCustomPrompt="1"/>
          </p:nvPr>
        </p:nvSpPr>
        <p:spPr>
          <a:xfrm>
            <a:off x="5556630" y="2073893"/>
            <a:ext cx="1168939" cy="654413"/>
          </a:xfrm>
        </p:spPr>
        <p:txBody>
          <a:bodyPr>
            <a:noAutofit/>
          </a:bodyPr>
          <a:lstStyle>
            <a:lvl1pPr marL="0" indent="0">
              <a:lnSpc>
                <a:spcPts val="1500"/>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18" name="Text Placeholder 10"/>
          <p:cNvSpPr>
            <a:spLocks noGrp="1"/>
          </p:cNvSpPr>
          <p:nvPr>
            <p:ph type="body" sz="quarter" idx="20" hasCustomPrompt="1"/>
          </p:nvPr>
        </p:nvSpPr>
        <p:spPr>
          <a:xfrm>
            <a:off x="7153497" y="2073893"/>
            <a:ext cx="1168938" cy="654413"/>
          </a:xfrm>
        </p:spPr>
        <p:txBody>
          <a:bodyPr>
            <a:noAutofit/>
          </a:bodyPr>
          <a:lstStyle>
            <a:lvl1pPr marL="0" indent="0">
              <a:lnSpc>
                <a:spcPts val="1500"/>
              </a:lnSpc>
              <a:buNone/>
              <a:defRPr sz="900" b="0" spc="0"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Add text here</a:t>
            </a:r>
          </a:p>
        </p:txBody>
      </p:sp>
      <p:sp>
        <p:nvSpPr>
          <p:cNvPr id="4" name="Text Placeholder 10"/>
          <p:cNvSpPr>
            <a:spLocks noGrp="1"/>
          </p:cNvSpPr>
          <p:nvPr>
            <p:ph type="body" sz="quarter" idx="13" hasCustomPrompt="1"/>
          </p:nvPr>
        </p:nvSpPr>
        <p:spPr>
          <a:xfrm>
            <a:off x="231632" y="3387208"/>
            <a:ext cx="734548" cy="252209"/>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19" name="Text Placeholder 10"/>
          <p:cNvSpPr>
            <a:spLocks noGrp="1"/>
          </p:cNvSpPr>
          <p:nvPr>
            <p:ph type="body" sz="quarter" idx="21" hasCustomPrompt="1"/>
          </p:nvPr>
        </p:nvSpPr>
        <p:spPr>
          <a:xfrm>
            <a:off x="154479" y="3549515"/>
            <a:ext cx="889634" cy="669369"/>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5" name="Text Placeholder 10"/>
          <p:cNvSpPr>
            <a:spLocks noGrp="1"/>
          </p:cNvSpPr>
          <p:nvPr>
            <p:ph type="body" sz="quarter" idx="27" hasCustomPrompt="1"/>
          </p:nvPr>
        </p:nvSpPr>
        <p:spPr>
          <a:xfrm>
            <a:off x="1824038" y="4304206"/>
            <a:ext cx="734548" cy="252209"/>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0" name="Text Placeholder 10"/>
          <p:cNvSpPr>
            <a:spLocks noGrp="1"/>
          </p:cNvSpPr>
          <p:nvPr>
            <p:ph type="body" sz="quarter" idx="22" hasCustomPrompt="1"/>
          </p:nvPr>
        </p:nvSpPr>
        <p:spPr>
          <a:xfrm>
            <a:off x="1746236" y="4476394"/>
            <a:ext cx="889634" cy="669369"/>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10" name="Text Placeholder 10"/>
          <p:cNvSpPr>
            <a:spLocks noGrp="1"/>
          </p:cNvSpPr>
          <p:nvPr>
            <p:ph type="body" sz="quarter" idx="28" hasCustomPrompt="1"/>
          </p:nvPr>
        </p:nvSpPr>
        <p:spPr>
          <a:xfrm>
            <a:off x="3426047" y="3852204"/>
            <a:ext cx="734548" cy="252209"/>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3" name="Text Placeholder 10"/>
          <p:cNvSpPr>
            <a:spLocks noGrp="1"/>
          </p:cNvSpPr>
          <p:nvPr>
            <p:ph type="body" sz="quarter" idx="23" hasCustomPrompt="1"/>
          </p:nvPr>
        </p:nvSpPr>
        <p:spPr>
          <a:xfrm>
            <a:off x="3341078" y="4027900"/>
            <a:ext cx="889634" cy="669369"/>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1" name="Text Placeholder 10"/>
          <p:cNvSpPr>
            <a:spLocks noGrp="1"/>
          </p:cNvSpPr>
          <p:nvPr>
            <p:ph type="body" sz="quarter" idx="29" hasCustomPrompt="1"/>
          </p:nvPr>
        </p:nvSpPr>
        <p:spPr>
          <a:xfrm>
            <a:off x="5024435" y="2750761"/>
            <a:ext cx="734548" cy="252209"/>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4" name="Text Placeholder 10"/>
          <p:cNvSpPr>
            <a:spLocks noGrp="1"/>
          </p:cNvSpPr>
          <p:nvPr>
            <p:ph type="body" sz="quarter" idx="24" hasCustomPrompt="1"/>
          </p:nvPr>
        </p:nvSpPr>
        <p:spPr>
          <a:xfrm>
            <a:off x="4945689" y="2905905"/>
            <a:ext cx="889634" cy="669369"/>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sp>
        <p:nvSpPr>
          <p:cNvPr id="22" name="Text Placeholder 10"/>
          <p:cNvSpPr>
            <a:spLocks noGrp="1"/>
          </p:cNvSpPr>
          <p:nvPr>
            <p:ph type="body" sz="quarter" idx="30" hasCustomPrompt="1"/>
          </p:nvPr>
        </p:nvSpPr>
        <p:spPr>
          <a:xfrm>
            <a:off x="6611646" y="2927407"/>
            <a:ext cx="734548" cy="252209"/>
          </a:xfrm>
        </p:spPr>
        <p:txBody>
          <a:bodyPr>
            <a:noAutofit/>
          </a:bodyPr>
          <a:lstStyle>
            <a:lvl1pPr marL="0" indent="0" algn="ctr">
              <a:buNone/>
              <a:defRPr sz="1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TEXT</a:t>
            </a:r>
          </a:p>
        </p:txBody>
      </p:sp>
      <p:sp>
        <p:nvSpPr>
          <p:cNvPr id="25" name="Text Placeholder 10"/>
          <p:cNvSpPr>
            <a:spLocks noGrp="1"/>
          </p:cNvSpPr>
          <p:nvPr>
            <p:ph type="body" sz="quarter" idx="25" hasCustomPrompt="1"/>
          </p:nvPr>
        </p:nvSpPr>
        <p:spPr>
          <a:xfrm>
            <a:off x="6537492" y="3096548"/>
            <a:ext cx="889634" cy="669369"/>
          </a:xfrm>
        </p:spPr>
        <p:txBody>
          <a:bodyPr>
            <a:noAutofit/>
          </a:bodyPr>
          <a:lstStyle>
            <a:lvl1pPr marL="0" indent="0" algn="ctr">
              <a:buNone/>
              <a:defRPr sz="4050" b="1" cap="all" baseline="0">
                <a:solidFill>
                  <a:schemeClr val="tx2"/>
                </a:solidFill>
              </a:defRPr>
            </a:lvl1pPr>
            <a:lvl2pPr marL="342900" indent="0">
              <a:buNone/>
              <a:defRPr sz="750"/>
            </a:lvl2pPr>
            <a:lvl3pPr marL="685800" indent="0">
              <a:buNone/>
              <a:defRPr sz="750"/>
            </a:lvl3pPr>
            <a:lvl4pPr marL="1028700" indent="0">
              <a:buNone/>
              <a:defRPr sz="750"/>
            </a:lvl4pPr>
            <a:lvl5pPr marL="1371600" indent="0">
              <a:buNone/>
              <a:defRPr sz="750"/>
            </a:lvl5pPr>
          </a:lstStyle>
          <a:p>
            <a:pPr lvl="0"/>
            <a:r>
              <a:rPr lang="en-US" dirty="0"/>
              <a:t>X</a:t>
            </a:r>
          </a:p>
        </p:txBody>
      </p:sp>
      <p:grpSp>
        <p:nvGrpSpPr>
          <p:cNvPr id="2" name="Group 1"/>
          <p:cNvGrpSpPr/>
          <p:nvPr userDrawn="1"/>
        </p:nvGrpSpPr>
        <p:grpSpPr>
          <a:xfrm>
            <a:off x="524504" y="1764194"/>
            <a:ext cx="8113396" cy="2522472"/>
            <a:chOff x="699338" y="2352259"/>
            <a:chExt cx="10817861" cy="3363296"/>
          </a:xfrm>
        </p:grpSpPr>
        <p:cxnSp>
          <p:nvCxnSpPr>
            <p:cNvPr id="3" name="Straight Connector 2"/>
            <p:cNvCxnSpPr/>
            <p:nvPr/>
          </p:nvCxnSpPr>
          <p:spPr>
            <a:xfrm flipV="1">
              <a:off x="774192" y="2451652"/>
              <a:ext cx="1064361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00708" y="2355117"/>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Oval 7"/>
            <p:cNvSpPr/>
            <p:nvPr/>
          </p:nvSpPr>
          <p:spPr>
            <a:xfrm>
              <a:off x="11318416" y="2352259"/>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p:cNvSpPr/>
            <p:nvPr/>
          </p:nvSpPr>
          <p:spPr>
            <a:xfrm>
              <a:off x="2824250" y="2360833"/>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p:cNvSpPr/>
            <p:nvPr/>
          </p:nvSpPr>
          <p:spPr>
            <a:xfrm>
              <a:off x="7071334" y="2366548"/>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p:cNvSpPr/>
            <p:nvPr/>
          </p:nvSpPr>
          <p:spPr>
            <a:xfrm>
              <a:off x="9194876" y="2357975"/>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3" name="Straight Connector 12"/>
            <p:cNvCxnSpPr/>
            <p:nvPr/>
          </p:nvCxnSpPr>
          <p:spPr>
            <a:xfrm flipH="1">
              <a:off x="799303" y="2451650"/>
              <a:ext cx="1592" cy="18389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921650" y="2528842"/>
              <a:ext cx="1592" cy="29848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171108" y="2496185"/>
              <a:ext cx="0" cy="93281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91333" y="2447199"/>
              <a:ext cx="2067" cy="12267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99338" y="4296353"/>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Oval 30"/>
            <p:cNvSpPr/>
            <p:nvPr/>
          </p:nvSpPr>
          <p:spPr>
            <a:xfrm>
              <a:off x="2821073" y="5516772"/>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p:cNvSpPr/>
            <p:nvPr/>
          </p:nvSpPr>
          <p:spPr>
            <a:xfrm>
              <a:off x="7072489" y="3435384"/>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p:cNvSpPr/>
            <p:nvPr/>
          </p:nvSpPr>
          <p:spPr>
            <a:xfrm>
              <a:off x="9193605" y="3679366"/>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p:cNvSpPr/>
            <p:nvPr/>
          </p:nvSpPr>
          <p:spPr>
            <a:xfrm>
              <a:off x="4947792" y="2363691"/>
              <a:ext cx="198783" cy="198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5" name="Straight Connector 34"/>
            <p:cNvCxnSpPr>
              <a:stCxn id="34" idx="4"/>
            </p:cNvCxnSpPr>
            <p:nvPr/>
          </p:nvCxnSpPr>
          <p:spPr>
            <a:xfrm flipH="1">
              <a:off x="5043997" y="2562474"/>
              <a:ext cx="3187" cy="2348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942661" y="4911060"/>
              <a:ext cx="198783" cy="19878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5" name="Rectangle 4"/>
          <p:cNvSpPr/>
          <p:nvPr userDrawn="1"/>
        </p:nvSpPr>
        <p:spPr bwMode="auto">
          <a:xfrm>
            <a:off x="0" y="3400425"/>
            <a:ext cx="9144000" cy="1428750"/>
          </a:xfrm>
          <a:prstGeom prst="rect">
            <a:avLst/>
          </a:prstGeom>
          <a:gradFill flip="none" rotWithShape="1">
            <a:gsLst>
              <a:gs pos="0">
                <a:schemeClr val="bg1">
                  <a:lumMod val="9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endParaRPr lang="en-US" sz="1350" dirty="0"/>
          </a:p>
        </p:txBody>
      </p:sp>
      <p:grpSp>
        <p:nvGrpSpPr>
          <p:cNvPr id="8" name="Group 100"/>
          <p:cNvGrpSpPr/>
          <p:nvPr userDrawn="1"/>
        </p:nvGrpSpPr>
        <p:grpSpPr>
          <a:xfrm rot="5400000">
            <a:off x="2138114" y="1735538"/>
            <a:ext cx="1539452" cy="1733175"/>
            <a:chOff x="3765550" y="4460875"/>
            <a:chExt cx="1612901" cy="1882775"/>
          </a:xfrm>
          <a:gradFill>
            <a:gsLst>
              <a:gs pos="0">
                <a:srgbClr val="8FB6E3"/>
              </a:gs>
              <a:gs pos="34000">
                <a:srgbClr val="A0CDED"/>
              </a:gs>
              <a:gs pos="100000">
                <a:srgbClr val="496499"/>
              </a:gs>
            </a:gsLst>
            <a:lin ang="0" scaled="1"/>
          </a:gradFill>
        </p:grpSpPr>
        <p:sp>
          <p:nvSpPr>
            <p:cNvPr id="9" name="Freeform 6"/>
            <p:cNvSpPr/>
            <p:nvPr/>
          </p:nvSpPr>
          <p:spPr bwMode="auto">
            <a:xfrm>
              <a:off x="3765550" y="4460875"/>
              <a:ext cx="1600200" cy="1868488"/>
            </a:xfrm>
            <a:custGeom>
              <a:avLst/>
              <a:gdLst>
                <a:gd name="T0" fmla="*/ 3021 w 3023"/>
                <a:gd name="T1" fmla="*/ 3504 h 3533"/>
                <a:gd name="T2" fmla="*/ 3005 w 3023"/>
                <a:gd name="T3" fmla="*/ 3410 h 3533"/>
                <a:gd name="T4" fmla="*/ 2968 w 3023"/>
                <a:gd name="T5" fmla="*/ 3291 h 3533"/>
                <a:gd name="T6" fmla="*/ 2930 w 3023"/>
                <a:gd name="T7" fmla="*/ 3203 h 3533"/>
                <a:gd name="T8" fmla="*/ 2875 w 3023"/>
                <a:gd name="T9" fmla="*/ 3106 h 3533"/>
                <a:gd name="T10" fmla="*/ 2802 w 3023"/>
                <a:gd name="T11" fmla="*/ 2997 h 3533"/>
                <a:gd name="T12" fmla="*/ 2708 w 3023"/>
                <a:gd name="T13" fmla="*/ 2880 h 3533"/>
                <a:gd name="T14" fmla="*/ 2589 w 3023"/>
                <a:gd name="T15" fmla="*/ 2754 h 3533"/>
                <a:gd name="T16" fmla="*/ 2494 w 3023"/>
                <a:gd name="T17" fmla="*/ 2665 h 3533"/>
                <a:gd name="T18" fmla="*/ 2375 w 3023"/>
                <a:gd name="T19" fmla="*/ 2567 h 3533"/>
                <a:gd name="T20" fmla="*/ 2229 w 3023"/>
                <a:gd name="T21" fmla="*/ 2463 h 3533"/>
                <a:gd name="T22" fmla="*/ 2053 w 3023"/>
                <a:gd name="T23" fmla="*/ 2353 h 3533"/>
                <a:gd name="T24" fmla="*/ 1845 w 3023"/>
                <a:gd name="T25" fmla="*/ 2231 h 3533"/>
                <a:gd name="T26" fmla="*/ 1512 w 3023"/>
                <a:gd name="T27" fmla="*/ 2052 h 3533"/>
                <a:gd name="T28" fmla="*/ 1461 w 3023"/>
                <a:gd name="T29" fmla="*/ 2026 h 3533"/>
                <a:gd name="T30" fmla="*/ 1070 w 3023"/>
                <a:gd name="T31" fmla="*/ 1818 h 3533"/>
                <a:gd name="T32" fmla="*/ 755 w 3023"/>
                <a:gd name="T33" fmla="*/ 1616 h 3533"/>
                <a:gd name="T34" fmla="*/ 505 w 3023"/>
                <a:gd name="T35" fmla="*/ 1425 h 3533"/>
                <a:gd name="T36" fmla="*/ 310 w 3023"/>
                <a:gd name="T37" fmla="*/ 1243 h 3533"/>
                <a:gd name="T38" fmla="*/ 164 w 3023"/>
                <a:gd name="T39" fmla="*/ 1068 h 3533"/>
                <a:gd name="T40" fmla="*/ 102 w 3023"/>
                <a:gd name="T41" fmla="*/ 981 h 3533"/>
                <a:gd name="T42" fmla="*/ 55 w 3023"/>
                <a:gd name="T43" fmla="*/ 895 h 3533"/>
                <a:gd name="T44" fmla="*/ 25 w 3023"/>
                <a:gd name="T45" fmla="*/ 820 h 3533"/>
                <a:gd name="T46" fmla="*/ 10 w 3023"/>
                <a:gd name="T47" fmla="*/ 759 h 3533"/>
                <a:gd name="T48" fmla="*/ 0 w 3023"/>
                <a:gd name="T49" fmla="*/ 673 h 3533"/>
                <a:gd name="T50" fmla="*/ 3 w 3023"/>
                <a:gd name="T51" fmla="*/ 28 h 3533"/>
                <a:gd name="T52" fmla="*/ 18 w 3023"/>
                <a:gd name="T53" fmla="*/ 121 h 3533"/>
                <a:gd name="T54" fmla="*/ 55 w 3023"/>
                <a:gd name="T55" fmla="*/ 240 h 3533"/>
                <a:gd name="T56" fmla="*/ 95 w 3023"/>
                <a:gd name="T57" fmla="*/ 327 h 3533"/>
                <a:gd name="T58" fmla="*/ 149 w 3023"/>
                <a:gd name="T59" fmla="*/ 426 h 3533"/>
                <a:gd name="T60" fmla="*/ 222 w 3023"/>
                <a:gd name="T61" fmla="*/ 535 h 3533"/>
                <a:gd name="T62" fmla="*/ 317 w 3023"/>
                <a:gd name="T63" fmla="*/ 653 h 3533"/>
                <a:gd name="T64" fmla="*/ 436 w 3023"/>
                <a:gd name="T65" fmla="*/ 779 h 3533"/>
                <a:gd name="T66" fmla="*/ 530 w 3023"/>
                <a:gd name="T67" fmla="*/ 866 h 3533"/>
                <a:gd name="T68" fmla="*/ 649 w 3023"/>
                <a:gd name="T69" fmla="*/ 965 h 3533"/>
                <a:gd name="T70" fmla="*/ 795 w 3023"/>
                <a:gd name="T71" fmla="*/ 1068 h 3533"/>
                <a:gd name="T72" fmla="*/ 970 w 3023"/>
                <a:gd name="T73" fmla="*/ 1180 h 3533"/>
                <a:gd name="T74" fmla="*/ 1179 w 3023"/>
                <a:gd name="T75" fmla="*/ 1300 h 3533"/>
                <a:gd name="T76" fmla="*/ 1512 w 3023"/>
                <a:gd name="T77" fmla="*/ 1480 h 3533"/>
                <a:gd name="T78" fmla="*/ 1563 w 3023"/>
                <a:gd name="T79" fmla="*/ 1505 h 3533"/>
                <a:gd name="T80" fmla="*/ 1954 w 3023"/>
                <a:gd name="T81" fmla="*/ 1714 h 3533"/>
                <a:gd name="T82" fmla="*/ 2269 w 3023"/>
                <a:gd name="T83" fmla="*/ 1914 h 3533"/>
                <a:gd name="T84" fmla="*/ 2520 w 3023"/>
                <a:gd name="T85" fmla="*/ 2106 h 3533"/>
                <a:gd name="T86" fmla="*/ 2713 w 3023"/>
                <a:gd name="T87" fmla="*/ 2290 h 3533"/>
                <a:gd name="T88" fmla="*/ 2861 w 3023"/>
                <a:gd name="T89" fmla="*/ 2463 h 3533"/>
                <a:gd name="T90" fmla="*/ 2921 w 3023"/>
                <a:gd name="T91" fmla="*/ 2550 h 3533"/>
                <a:gd name="T92" fmla="*/ 2970 w 3023"/>
                <a:gd name="T93" fmla="*/ 2638 h 3533"/>
                <a:gd name="T94" fmla="*/ 2998 w 3023"/>
                <a:gd name="T95" fmla="*/ 2712 h 3533"/>
                <a:gd name="T96" fmla="*/ 3014 w 3023"/>
                <a:gd name="T97" fmla="*/ 2774 h 3533"/>
                <a:gd name="T98" fmla="*/ 3023 w 3023"/>
                <a:gd name="T99" fmla="*/ 2860 h 3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3">
                  <a:moveTo>
                    <a:pt x="3023" y="3533"/>
                  </a:moveTo>
                  <a:lnTo>
                    <a:pt x="3023" y="3533"/>
                  </a:lnTo>
                  <a:lnTo>
                    <a:pt x="3021" y="3504"/>
                  </a:lnTo>
                  <a:lnTo>
                    <a:pt x="3018" y="3478"/>
                  </a:lnTo>
                  <a:lnTo>
                    <a:pt x="3014" y="3447"/>
                  </a:lnTo>
                  <a:lnTo>
                    <a:pt x="3005" y="3410"/>
                  </a:lnTo>
                  <a:lnTo>
                    <a:pt x="2994" y="3367"/>
                  </a:lnTo>
                  <a:lnTo>
                    <a:pt x="2978" y="3318"/>
                  </a:lnTo>
                  <a:lnTo>
                    <a:pt x="2968" y="3291"/>
                  </a:lnTo>
                  <a:lnTo>
                    <a:pt x="2957" y="3264"/>
                  </a:lnTo>
                  <a:lnTo>
                    <a:pt x="2944" y="3235"/>
                  </a:lnTo>
                  <a:lnTo>
                    <a:pt x="2930" y="3203"/>
                  </a:lnTo>
                  <a:lnTo>
                    <a:pt x="2914" y="3172"/>
                  </a:lnTo>
                  <a:lnTo>
                    <a:pt x="2895" y="3139"/>
                  </a:lnTo>
                  <a:lnTo>
                    <a:pt x="2875" y="3106"/>
                  </a:lnTo>
                  <a:lnTo>
                    <a:pt x="2852" y="3070"/>
                  </a:lnTo>
                  <a:lnTo>
                    <a:pt x="2828" y="3034"/>
                  </a:lnTo>
                  <a:lnTo>
                    <a:pt x="2802" y="2997"/>
                  </a:lnTo>
                  <a:lnTo>
                    <a:pt x="2772" y="2958"/>
                  </a:lnTo>
                  <a:lnTo>
                    <a:pt x="2740" y="2920"/>
                  </a:lnTo>
                  <a:lnTo>
                    <a:pt x="2708" y="2880"/>
                  </a:lnTo>
                  <a:lnTo>
                    <a:pt x="2670" y="2838"/>
                  </a:lnTo>
                  <a:lnTo>
                    <a:pt x="2630" y="2797"/>
                  </a:lnTo>
                  <a:lnTo>
                    <a:pt x="2589" y="2754"/>
                  </a:lnTo>
                  <a:lnTo>
                    <a:pt x="2543" y="2709"/>
                  </a:lnTo>
                  <a:lnTo>
                    <a:pt x="2494" y="2665"/>
                  </a:lnTo>
                  <a:lnTo>
                    <a:pt x="2494" y="2665"/>
                  </a:lnTo>
                  <a:lnTo>
                    <a:pt x="2457" y="2633"/>
                  </a:lnTo>
                  <a:lnTo>
                    <a:pt x="2418" y="2600"/>
                  </a:lnTo>
                  <a:lnTo>
                    <a:pt x="2375" y="2567"/>
                  </a:lnTo>
                  <a:lnTo>
                    <a:pt x="2329" y="2533"/>
                  </a:lnTo>
                  <a:lnTo>
                    <a:pt x="2281" y="2499"/>
                  </a:lnTo>
                  <a:lnTo>
                    <a:pt x="2229" y="2463"/>
                  </a:lnTo>
                  <a:lnTo>
                    <a:pt x="2173" y="2427"/>
                  </a:lnTo>
                  <a:lnTo>
                    <a:pt x="2116" y="2390"/>
                  </a:lnTo>
                  <a:lnTo>
                    <a:pt x="2053" y="2353"/>
                  </a:lnTo>
                  <a:lnTo>
                    <a:pt x="1989" y="2313"/>
                  </a:lnTo>
                  <a:lnTo>
                    <a:pt x="1918" y="2272"/>
                  </a:lnTo>
                  <a:lnTo>
                    <a:pt x="1845" y="2231"/>
                  </a:lnTo>
                  <a:lnTo>
                    <a:pt x="1688" y="2145"/>
                  </a:lnTo>
                  <a:lnTo>
                    <a:pt x="1512" y="2052"/>
                  </a:lnTo>
                  <a:lnTo>
                    <a:pt x="1512" y="2052"/>
                  </a:lnTo>
                  <a:lnTo>
                    <a:pt x="1512" y="2052"/>
                  </a:lnTo>
                  <a:lnTo>
                    <a:pt x="1461" y="2026"/>
                  </a:lnTo>
                  <a:lnTo>
                    <a:pt x="1461" y="2026"/>
                  </a:lnTo>
                  <a:lnTo>
                    <a:pt x="1322" y="1956"/>
                  </a:lnTo>
                  <a:lnTo>
                    <a:pt x="1192" y="1887"/>
                  </a:lnTo>
                  <a:lnTo>
                    <a:pt x="1070" y="1818"/>
                  </a:lnTo>
                  <a:lnTo>
                    <a:pt x="957" y="1750"/>
                  </a:lnTo>
                  <a:lnTo>
                    <a:pt x="853" y="1684"/>
                  </a:lnTo>
                  <a:lnTo>
                    <a:pt x="755" y="1616"/>
                  </a:lnTo>
                  <a:lnTo>
                    <a:pt x="664" y="1552"/>
                  </a:lnTo>
                  <a:lnTo>
                    <a:pt x="581" y="1488"/>
                  </a:lnTo>
                  <a:lnTo>
                    <a:pt x="505" y="1425"/>
                  </a:lnTo>
                  <a:lnTo>
                    <a:pt x="433" y="1363"/>
                  </a:lnTo>
                  <a:lnTo>
                    <a:pt x="369" y="1303"/>
                  </a:lnTo>
                  <a:lnTo>
                    <a:pt x="310" y="1243"/>
                  </a:lnTo>
                  <a:lnTo>
                    <a:pt x="257" y="1184"/>
                  </a:lnTo>
                  <a:lnTo>
                    <a:pt x="208" y="1125"/>
                  </a:lnTo>
                  <a:lnTo>
                    <a:pt x="164" y="1068"/>
                  </a:lnTo>
                  <a:lnTo>
                    <a:pt x="124" y="1014"/>
                  </a:lnTo>
                  <a:lnTo>
                    <a:pt x="124" y="1014"/>
                  </a:lnTo>
                  <a:lnTo>
                    <a:pt x="102" y="981"/>
                  </a:lnTo>
                  <a:lnTo>
                    <a:pt x="85" y="950"/>
                  </a:lnTo>
                  <a:lnTo>
                    <a:pt x="68" y="922"/>
                  </a:lnTo>
                  <a:lnTo>
                    <a:pt x="55" y="895"/>
                  </a:lnTo>
                  <a:lnTo>
                    <a:pt x="43" y="869"/>
                  </a:lnTo>
                  <a:lnTo>
                    <a:pt x="33" y="843"/>
                  </a:lnTo>
                  <a:lnTo>
                    <a:pt x="25" y="820"/>
                  </a:lnTo>
                  <a:lnTo>
                    <a:pt x="19" y="799"/>
                  </a:lnTo>
                  <a:lnTo>
                    <a:pt x="13" y="777"/>
                  </a:lnTo>
                  <a:lnTo>
                    <a:pt x="10" y="759"/>
                  </a:lnTo>
                  <a:lnTo>
                    <a:pt x="5" y="724"/>
                  </a:lnTo>
                  <a:lnTo>
                    <a:pt x="2" y="696"/>
                  </a:lnTo>
                  <a:lnTo>
                    <a:pt x="0" y="673"/>
                  </a:lnTo>
                  <a:lnTo>
                    <a:pt x="2" y="0"/>
                  </a:lnTo>
                  <a:lnTo>
                    <a:pt x="2" y="0"/>
                  </a:lnTo>
                  <a:lnTo>
                    <a:pt x="3" y="28"/>
                  </a:lnTo>
                  <a:lnTo>
                    <a:pt x="6" y="53"/>
                  </a:lnTo>
                  <a:lnTo>
                    <a:pt x="10" y="84"/>
                  </a:lnTo>
                  <a:lnTo>
                    <a:pt x="18" y="121"/>
                  </a:lnTo>
                  <a:lnTo>
                    <a:pt x="29" y="164"/>
                  </a:lnTo>
                  <a:lnTo>
                    <a:pt x="45" y="214"/>
                  </a:lnTo>
                  <a:lnTo>
                    <a:pt x="55" y="240"/>
                  </a:lnTo>
                  <a:lnTo>
                    <a:pt x="66" y="269"/>
                  </a:lnTo>
                  <a:lnTo>
                    <a:pt x="79" y="297"/>
                  </a:lnTo>
                  <a:lnTo>
                    <a:pt x="95" y="327"/>
                  </a:lnTo>
                  <a:lnTo>
                    <a:pt x="111" y="359"/>
                  </a:lnTo>
                  <a:lnTo>
                    <a:pt x="129" y="392"/>
                  </a:lnTo>
                  <a:lnTo>
                    <a:pt x="149" y="426"/>
                  </a:lnTo>
                  <a:lnTo>
                    <a:pt x="171" y="461"/>
                  </a:lnTo>
                  <a:lnTo>
                    <a:pt x="195" y="498"/>
                  </a:lnTo>
                  <a:lnTo>
                    <a:pt x="222" y="535"/>
                  </a:lnTo>
                  <a:lnTo>
                    <a:pt x="251" y="572"/>
                  </a:lnTo>
                  <a:lnTo>
                    <a:pt x="283" y="612"/>
                  </a:lnTo>
                  <a:lnTo>
                    <a:pt x="317" y="653"/>
                  </a:lnTo>
                  <a:lnTo>
                    <a:pt x="354" y="694"/>
                  </a:lnTo>
                  <a:lnTo>
                    <a:pt x="393" y="736"/>
                  </a:lnTo>
                  <a:lnTo>
                    <a:pt x="436" y="779"/>
                  </a:lnTo>
                  <a:lnTo>
                    <a:pt x="482" y="822"/>
                  </a:lnTo>
                  <a:lnTo>
                    <a:pt x="530" y="866"/>
                  </a:lnTo>
                  <a:lnTo>
                    <a:pt x="530" y="866"/>
                  </a:lnTo>
                  <a:lnTo>
                    <a:pt x="566" y="899"/>
                  </a:lnTo>
                  <a:lnTo>
                    <a:pt x="606" y="932"/>
                  </a:lnTo>
                  <a:lnTo>
                    <a:pt x="649" y="965"/>
                  </a:lnTo>
                  <a:lnTo>
                    <a:pt x="695" y="999"/>
                  </a:lnTo>
                  <a:lnTo>
                    <a:pt x="744" y="1034"/>
                  </a:lnTo>
                  <a:lnTo>
                    <a:pt x="795" y="1068"/>
                  </a:lnTo>
                  <a:lnTo>
                    <a:pt x="850" y="1105"/>
                  </a:lnTo>
                  <a:lnTo>
                    <a:pt x="909" y="1142"/>
                  </a:lnTo>
                  <a:lnTo>
                    <a:pt x="970" y="1180"/>
                  </a:lnTo>
                  <a:lnTo>
                    <a:pt x="1036" y="1218"/>
                  </a:lnTo>
                  <a:lnTo>
                    <a:pt x="1105" y="1258"/>
                  </a:lnTo>
                  <a:lnTo>
                    <a:pt x="1179" y="1300"/>
                  </a:lnTo>
                  <a:lnTo>
                    <a:pt x="1337" y="1387"/>
                  </a:lnTo>
                  <a:lnTo>
                    <a:pt x="1512" y="1480"/>
                  </a:lnTo>
                  <a:lnTo>
                    <a:pt x="1512" y="1480"/>
                  </a:lnTo>
                  <a:lnTo>
                    <a:pt x="1512" y="1480"/>
                  </a:lnTo>
                  <a:lnTo>
                    <a:pt x="1563" y="1505"/>
                  </a:lnTo>
                  <a:lnTo>
                    <a:pt x="1563" y="1505"/>
                  </a:lnTo>
                  <a:lnTo>
                    <a:pt x="1702" y="1575"/>
                  </a:lnTo>
                  <a:lnTo>
                    <a:pt x="1832" y="1645"/>
                  </a:lnTo>
                  <a:lnTo>
                    <a:pt x="1954" y="1714"/>
                  </a:lnTo>
                  <a:lnTo>
                    <a:pt x="2067" y="1781"/>
                  </a:lnTo>
                  <a:lnTo>
                    <a:pt x="2172" y="1848"/>
                  </a:lnTo>
                  <a:lnTo>
                    <a:pt x="2269" y="1914"/>
                  </a:lnTo>
                  <a:lnTo>
                    <a:pt x="2359" y="1979"/>
                  </a:lnTo>
                  <a:lnTo>
                    <a:pt x="2443" y="2043"/>
                  </a:lnTo>
                  <a:lnTo>
                    <a:pt x="2520" y="2106"/>
                  </a:lnTo>
                  <a:lnTo>
                    <a:pt x="2590" y="2168"/>
                  </a:lnTo>
                  <a:lnTo>
                    <a:pt x="2655" y="2229"/>
                  </a:lnTo>
                  <a:lnTo>
                    <a:pt x="2713" y="2290"/>
                  </a:lnTo>
                  <a:lnTo>
                    <a:pt x="2768" y="2348"/>
                  </a:lnTo>
                  <a:lnTo>
                    <a:pt x="2816" y="2406"/>
                  </a:lnTo>
                  <a:lnTo>
                    <a:pt x="2861" y="2463"/>
                  </a:lnTo>
                  <a:lnTo>
                    <a:pt x="2901" y="2519"/>
                  </a:lnTo>
                  <a:lnTo>
                    <a:pt x="2901" y="2519"/>
                  </a:lnTo>
                  <a:lnTo>
                    <a:pt x="2921" y="2550"/>
                  </a:lnTo>
                  <a:lnTo>
                    <a:pt x="2940" y="2580"/>
                  </a:lnTo>
                  <a:lnTo>
                    <a:pt x="2955" y="2610"/>
                  </a:lnTo>
                  <a:lnTo>
                    <a:pt x="2970" y="2638"/>
                  </a:lnTo>
                  <a:lnTo>
                    <a:pt x="2981" y="2663"/>
                  </a:lnTo>
                  <a:lnTo>
                    <a:pt x="2991" y="2688"/>
                  </a:lnTo>
                  <a:lnTo>
                    <a:pt x="2998" y="2712"/>
                  </a:lnTo>
                  <a:lnTo>
                    <a:pt x="3005" y="2734"/>
                  </a:lnTo>
                  <a:lnTo>
                    <a:pt x="3010" y="2754"/>
                  </a:lnTo>
                  <a:lnTo>
                    <a:pt x="3014" y="2774"/>
                  </a:lnTo>
                  <a:lnTo>
                    <a:pt x="3020" y="2808"/>
                  </a:lnTo>
                  <a:lnTo>
                    <a:pt x="3021" y="2837"/>
                  </a:lnTo>
                  <a:lnTo>
                    <a:pt x="3023" y="2860"/>
                  </a:lnTo>
                  <a:lnTo>
                    <a:pt x="3023" y="3533"/>
                  </a:lnTo>
                  <a:close/>
                </a:path>
              </a:pathLst>
            </a:custGeom>
            <a:grp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10" name="Freeform 15"/>
            <p:cNvSpPr/>
            <p:nvPr/>
          </p:nvSpPr>
          <p:spPr bwMode="auto">
            <a:xfrm>
              <a:off x="4962525" y="5472113"/>
              <a:ext cx="415925" cy="515938"/>
            </a:xfrm>
            <a:custGeom>
              <a:avLst/>
              <a:gdLst>
                <a:gd name="T0" fmla="*/ 730 w 785"/>
                <a:gd name="T1" fmla="*/ 974 h 974"/>
                <a:gd name="T2" fmla="*/ 785 w 785"/>
                <a:gd name="T3" fmla="*/ 974 h 974"/>
                <a:gd name="T4" fmla="*/ 785 w 785"/>
                <a:gd name="T5" fmla="*/ 974 h 974"/>
                <a:gd name="T6" fmla="*/ 785 w 785"/>
                <a:gd name="T7" fmla="*/ 974 h 974"/>
                <a:gd name="T8" fmla="*/ 785 w 785"/>
                <a:gd name="T9" fmla="*/ 974 h 974"/>
                <a:gd name="T10" fmla="*/ 785 w 785"/>
                <a:gd name="T11" fmla="*/ 951 h 974"/>
                <a:gd name="T12" fmla="*/ 783 w 785"/>
                <a:gd name="T13" fmla="*/ 929 h 974"/>
                <a:gd name="T14" fmla="*/ 780 w 785"/>
                <a:gd name="T15" fmla="*/ 908 h 974"/>
                <a:gd name="T16" fmla="*/ 776 w 785"/>
                <a:gd name="T17" fmla="*/ 885 h 974"/>
                <a:gd name="T18" fmla="*/ 772 w 785"/>
                <a:gd name="T19" fmla="*/ 864 h 974"/>
                <a:gd name="T20" fmla="*/ 766 w 785"/>
                <a:gd name="T21" fmla="*/ 841 h 974"/>
                <a:gd name="T22" fmla="*/ 759 w 785"/>
                <a:gd name="T23" fmla="*/ 819 h 974"/>
                <a:gd name="T24" fmla="*/ 752 w 785"/>
                <a:gd name="T25" fmla="*/ 798 h 974"/>
                <a:gd name="T26" fmla="*/ 733 w 785"/>
                <a:gd name="T27" fmla="*/ 753 h 974"/>
                <a:gd name="T28" fmla="*/ 713 w 785"/>
                <a:gd name="T29" fmla="*/ 710 h 974"/>
                <a:gd name="T30" fmla="*/ 689 w 785"/>
                <a:gd name="T31" fmla="*/ 666 h 974"/>
                <a:gd name="T32" fmla="*/ 663 w 785"/>
                <a:gd name="T33" fmla="*/ 624 h 974"/>
                <a:gd name="T34" fmla="*/ 634 w 785"/>
                <a:gd name="T35" fmla="*/ 581 h 974"/>
                <a:gd name="T36" fmla="*/ 603 w 785"/>
                <a:gd name="T37" fmla="*/ 540 h 974"/>
                <a:gd name="T38" fmla="*/ 570 w 785"/>
                <a:gd name="T39" fmla="*/ 500 h 974"/>
                <a:gd name="T40" fmla="*/ 537 w 785"/>
                <a:gd name="T41" fmla="*/ 460 h 974"/>
                <a:gd name="T42" fmla="*/ 501 w 785"/>
                <a:gd name="T43" fmla="*/ 421 h 974"/>
                <a:gd name="T44" fmla="*/ 465 w 785"/>
                <a:gd name="T45" fmla="*/ 384 h 974"/>
                <a:gd name="T46" fmla="*/ 429 w 785"/>
                <a:gd name="T47" fmla="*/ 347 h 974"/>
                <a:gd name="T48" fmla="*/ 392 w 785"/>
                <a:gd name="T49" fmla="*/ 311 h 974"/>
                <a:gd name="T50" fmla="*/ 355 w 785"/>
                <a:gd name="T51" fmla="*/ 278 h 974"/>
                <a:gd name="T52" fmla="*/ 319 w 785"/>
                <a:gd name="T53" fmla="*/ 245 h 974"/>
                <a:gd name="T54" fmla="*/ 247 w 785"/>
                <a:gd name="T55" fmla="*/ 185 h 974"/>
                <a:gd name="T56" fmla="*/ 182 w 785"/>
                <a:gd name="T57" fmla="*/ 132 h 974"/>
                <a:gd name="T58" fmla="*/ 121 w 785"/>
                <a:gd name="T59" fmla="*/ 86 h 974"/>
                <a:gd name="T60" fmla="*/ 71 w 785"/>
                <a:gd name="T61" fmla="*/ 50 h 974"/>
                <a:gd name="T62" fmla="*/ 33 w 785"/>
                <a:gd name="T63" fmla="*/ 23 h 974"/>
                <a:gd name="T64" fmla="*/ 0 w 785"/>
                <a:gd name="T65" fmla="*/ 0 h 974"/>
                <a:gd name="T66" fmla="*/ 0 w 785"/>
                <a:gd name="T67" fmla="*/ 0 h 974"/>
                <a:gd name="T68" fmla="*/ 30 w 785"/>
                <a:gd name="T69" fmla="*/ 23 h 974"/>
                <a:gd name="T70" fmla="*/ 66 w 785"/>
                <a:gd name="T71" fmla="*/ 50 h 974"/>
                <a:gd name="T72" fmla="*/ 113 w 785"/>
                <a:gd name="T73" fmla="*/ 86 h 974"/>
                <a:gd name="T74" fmla="*/ 167 w 785"/>
                <a:gd name="T75" fmla="*/ 132 h 974"/>
                <a:gd name="T76" fmla="*/ 229 w 785"/>
                <a:gd name="T77" fmla="*/ 185 h 974"/>
                <a:gd name="T78" fmla="*/ 295 w 785"/>
                <a:gd name="T79" fmla="*/ 243 h 974"/>
                <a:gd name="T80" fmla="*/ 328 w 785"/>
                <a:gd name="T81" fmla="*/ 276 h 974"/>
                <a:gd name="T82" fmla="*/ 362 w 785"/>
                <a:gd name="T83" fmla="*/ 311 h 974"/>
                <a:gd name="T84" fmla="*/ 396 w 785"/>
                <a:gd name="T85" fmla="*/ 345 h 974"/>
                <a:gd name="T86" fmla="*/ 431 w 785"/>
                <a:gd name="T87" fmla="*/ 382 h 974"/>
                <a:gd name="T88" fmla="*/ 464 w 785"/>
                <a:gd name="T89" fmla="*/ 420 h 974"/>
                <a:gd name="T90" fmla="*/ 497 w 785"/>
                <a:gd name="T91" fmla="*/ 458 h 974"/>
                <a:gd name="T92" fmla="*/ 528 w 785"/>
                <a:gd name="T93" fmla="*/ 498 h 974"/>
                <a:gd name="T94" fmla="*/ 558 w 785"/>
                <a:gd name="T95" fmla="*/ 540 h 974"/>
                <a:gd name="T96" fmla="*/ 587 w 785"/>
                <a:gd name="T97" fmla="*/ 581 h 974"/>
                <a:gd name="T98" fmla="*/ 614 w 785"/>
                <a:gd name="T99" fmla="*/ 623 h 974"/>
                <a:gd name="T100" fmla="*/ 638 w 785"/>
                <a:gd name="T101" fmla="*/ 666 h 974"/>
                <a:gd name="T102" fmla="*/ 660 w 785"/>
                <a:gd name="T103" fmla="*/ 709 h 974"/>
                <a:gd name="T104" fmla="*/ 680 w 785"/>
                <a:gd name="T105" fmla="*/ 753 h 974"/>
                <a:gd name="T106" fmla="*/ 697 w 785"/>
                <a:gd name="T107" fmla="*/ 796 h 974"/>
                <a:gd name="T108" fmla="*/ 710 w 785"/>
                <a:gd name="T109" fmla="*/ 841 h 974"/>
                <a:gd name="T110" fmla="*/ 716 w 785"/>
                <a:gd name="T111" fmla="*/ 864 h 974"/>
                <a:gd name="T112" fmla="*/ 722 w 785"/>
                <a:gd name="T113" fmla="*/ 885 h 974"/>
                <a:gd name="T114" fmla="*/ 724 w 785"/>
                <a:gd name="T115" fmla="*/ 908 h 974"/>
                <a:gd name="T116" fmla="*/ 727 w 785"/>
                <a:gd name="T117" fmla="*/ 929 h 974"/>
                <a:gd name="T118" fmla="*/ 729 w 785"/>
                <a:gd name="T119" fmla="*/ 952 h 974"/>
                <a:gd name="T120" fmla="*/ 730 w 785"/>
                <a:gd name="T121" fmla="*/ 974 h 974"/>
                <a:gd name="T122" fmla="*/ 730 w 785"/>
                <a:gd name="T123"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5" h="974">
                  <a:moveTo>
                    <a:pt x="730" y="974"/>
                  </a:moveTo>
                  <a:lnTo>
                    <a:pt x="785" y="974"/>
                  </a:lnTo>
                  <a:lnTo>
                    <a:pt x="785" y="974"/>
                  </a:lnTo>
                  <a:lnTo>
                    <a:pt x="785" y="974"/>
                  </a:lnTo>
                  <a:lnTo>
                    <a:pt x="785" y="974"/>
                  </a:lnTo>
                  <a:lnTo>
                    <a:pt x="785" y="951"/>
                  </a:lnTo>
                  <a:lnTo>
                    <a:pt x="783" y="929"/>
                  </a:lnTo>
                  <a:lnTo>
                    <a:pt x="780" y="908"/>
                  </a:lnTo>
                  <a:lnTo>
                    <a:pt x="776" y="885"/>
                  </a:lnTo>
                  <a:lnTo>
                    <a:pt x="772" y="864"/>
                  </a:lnTo>
                  <a:lnTo>
                    <a:pt x="766" y="841"/>
                  </a:lnTo>
                  <a:lnTo>
                    <a:pt x="759" y="819"/>
                  </a:lnTo>
                  <a:lnTo>
                    <a:pt x="752" y="798"/>
                  </a:lnTo>
                  <a:lnTo>
                    <a:pt x="733" y="753"/>
                  </a:lnTo>
                  <a:lnTo>
                    <a:pt x="713" y="710"/>
                  </a:lnTo>
                  <a:lnTo>
                    <a:pt x="689" y="666"/>
                  </a:lnTo>
                  <a:lnTo>
                    <a:pt x="663" y="624"/>
                  </a:lnTo>
                  <a:lnTo>
                    <a:pt x="634" y="581"/>
                  </a:lnTo>
                  <a:lnTo>
                    <a:pt x="603" y="540"/>
                  </a:lnTo>
                  <a:lnTo>
                    <a:pt x="570" y="500"/>
                  </a:lnTo>
                  <a:lnTo>
                    <a:pt x="537" y="460"/>
                  </a:lnTo>
                  <a:lnTo>
                    <a:pt x="501" y="421"/>
                  </a:lnTo>
                  <a:lnTo>
                    <a:pt x="465" y="384"/>
                  </a:lnTo>
                  <a:lnTo>
                    <a:pt x="429" y="347"/>
                  </a:lnTo>
                  <a:lnTo>
                    <a:pt x="392" y="311"/>
                  </a:lnTo>
                  <a:lnTo>
                    <a:pt x="355" y="278"/>
                  </a:lnTo>
                  <a:lnTo>
                    <a:pt x="319" y="245"/>
                  </a:lnTo>
                  <a:lnTo>
                    <a:pt x="247" y="185"/>
                  </a:lnTo>
                  <a:lnTo>
                    <a:pt x="182" y="132"/>
                  </a:lnTo>
                  <a:lnTo>
                    <a:pt x="121" y="86"/>
                  </a:lnTo>
                  <a:lnTo>
                    <a:pt x="71" y="50"/>
                  </a:lnTo>
                  <a:lnTo>
                    <a:pt x="33" y="23"/>
                  </a:lnTo>
                  <a:lnTo>
                    <a:pt x="0" y="0"/>
                  </a:lnTo>
                  <a:lnTo>
                    <a:pt x="0" y="0"/>
                  </a:lnTo>
                  <a:lnTo>
                    <a:pt x="30" y="23"/>
                  </a:lnTo>
                  <a:lnTo>
                    <a:pt x="66" y="50"/>
                  </a:lnTo>
                  <a:lnTo>
                    <a:pt x="113" y="86"/>
                  </a:lnTo>
                  <a:lnTo>
                    <a:pt x="167" y="132"/>
                  </a:lnTo>
                  <a:lnTo>
                    <a:pt x="229" y="185"/>
                  </a:lnTo>
                  <a:lnTo>
                    <a:pt x="295" y="243"/>
                  </a:lnTo>
                  <a:lnTo>
                    <a:pt x="328" y="276"/>
                  </a:lnTo>
                  <a:lnTo>
                    <a:pt x="362" y="311"/>
                  </a:lnTo>
                  <a:lnTo>
                    <a:pt x="396" y="345"/>
                  </a:lnTo>
                  <a:lnTo>
                    <a:pt x="431" y="382"/>
                  </a:lnTo>
                  <a:lnTo>
                    <a:pt x="464" y="420"/>
                  </a:lnTo>
                  <a:lnTo>
                    <a:pt x="497" y="458"/>
                  </a:lnTo>
                  <a:lnTo>
                    <a:pt x="528" y="498"/>
                  </a:lnTo>
                  <a:lnTo>
                    <a:pt x="558" y="540"/>
                  </a:lnTo>
                  <a:lnTo>
                    <a:pt x="587" y="581"/>
                  </a:lnTo>
                  <a:lnTo>
                    <a:pt x="614" y="623"/>
                  </a:lnTo>
                  <a:lnTo>
                    <a:pt x="638" y="666"/>
                  </a:lnTo>
                  <a:lnTo>
                    <a:pt x="660" y="709"/>
                  </a:lnTo>
                  <a:lnTo>
                    <a:pt x="680" y="753"/>
                  </a:lnTo>
                  <a:lnTo>
                    <a:pt x="697" y="796"/>
                  </a:lnTo>
                  <a:lnTo>
                    <a:pt x="710" y="841"/>
                  </a:lnTo>
                  <a:lnTo>
                    <a:pt x="716" y="864"/>
                  </a:lnTo>
                  <a:lnTo>
                    <a:pt x="722" y="885"/>
                  </a:lnTo>
                  <a:lnTo>
                    <a:pt x="724" y="908"/>
                  </a:lnTo>
                  <a:lnTo>
                    <a:pt x="727" y="929"/>
                  </a:lnTo>
                  <a:lnTo>
                    <a:pt x="729" y="952"/>
                  </a:lnTo>
                  <a:lnTo>
                    <a:pt x="730" y="974"/>
                  </a:lnTo>
                  <a:lnTo>
                    <a:pt x="730" y="974"/>
                  </a:lnTo>
                  <a:close/>
                </a:path>
              </a:pathLst>
            </a:custGeom>
            <a:grp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11" name="Rectangle 24"/>
            <p:cNvSpPr>
              <a:spLocks noChangeArrowheads="1"/>
            </p:cNvSpPr>
            <p:nvPr/>
          </p:nvSpPr>
          <p:spPr bwMode="auto">
            <a:xfrm>
              <a:off x="5348288" y="5988050"/>
              <a:ext cx="30163" cy="355600"/>
            </a:xfrm>
            <a:prstGeom prst="rect">
              <a:avLst/>
            </a:prstGeom>
            <a:gradFill>
              <a:gsLst>
                <a:gs pos="0">
                  <a:srgbClr val="8FB6E3"/>
                </a:gs>
                <a:gs pos="34000">
                  <a:srgbClr val="A0CDED"/>
                </a:gs>
                <a:gs pos="100000">
                  <a:srgbClr val="496499"/>
                </a:gs>
              </a:gsLst>
              <a:lin ang="0" scaled="1"/>
            </a:gradFill>
            <a:ln w="9525">
              <a:noFill/>
              <a:prstDash val="sysDash"/>
              <a:miter lim="800000"/>
            </a:ln>
            <a:extLst>
              <a:ext uri="{91240B29-F687-4F45-9708-019B960494DF}">
                <a14:hiddenLine xmlns:a14="http://schemas.microsoft.com/office/drawing/2010/main" w="9525">
                  <a:solidFill>
                    <a:srgbClr val="000000"/>
                  </a:solidFill>
                  <a:miter lim="800000"/>
                  <a:headEnd/>
                  <a:tailE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grpSp>
        <p:nvGrpSpPr>
          <p:cNvPr id="12" name="Group 55"/>
          <p:cNvGrpSpPr/>
          <p:nvPr userDrawn="1"/>
        </p:nvGrpSpPr>
        <p:grpSpPr>
          <a:xfrm rot="5400000">
            <a:off x="6042699" y="1735321"/>
            <a:ext cx="1527330" cy="1721484"/>
            <a:chOff x="3765550" y="527050"/>
            <a:chExt cx="1600200" cy="1870075"/>
          </a:xfrm>
        </p:grpSpPr>
        <p:sp>
          <p:nvSpPr>
            <p:cNvPr id="13" name="Freeform 8"/>
            <p:cNvSpPr/>
            <p:nvPr/>
          </p:nvSpPr>
          <p:spPr bwMode="auto">
            <a:xfrm>
              <a:off x="3765550" y="527050"/>
              <a:ext cx="1600200" cy="1870075"/>
            </a:xfrm>
            <a:custGeom>
              <a:avLst/>
              <a:gdLst>
                <a:gd name="T0" fmla="*/ 3021 w 3023"/>
                <a:gd name="T1" fmla="*/ 3505 h 3534"/>
                <a:gd name="T2" fmla="*/ 3005 w 3023"/>
                <a:gd name="T3" fmla="*/ 3410 h 3534"/>
                <a:gd name="T4" fmla="*/ 2968 w 3023"/>
                <a:gd name="T5" fmla="*/ 3293 h 3534"/>
                <a:gd name="T6" fmla="*/ 2930 w 3023"/>
                <a:gd name="T7" fmla="*/ 3204 h 3534"/>
                <a:gd name="T8" fmla="*/ 2875 w 3023"/>
                <a:gd name="T9" fmla="*/ 3107 h 3534"/>
                <a:gd name="T10" fmla="*/ 2802 w 3023"/>
                <a:gd name="T11" fmla="*/ 2998 h 3534"/>
                <a:gd name="T12" fmla="*/ 2708 w 3023"/>
                <a:gd name="T13" fmla="*/ 2881 h 3534"/>
                <a:gd name="T14" fmla="*/ 2589 w 3023"/>
                <a:gd name="T15" fmla="*/ 2755 h 3534"/>
                <a:gd name="T16" fmla="*/ 2494 w 3023"/>
                <a:gd name="T17" fmla="*/ 2666 h 3534"/>
                <a:gd name="T18" fmla="*/ 2375 w 3023"/>
                <a:gd name="T19" fmla="*/ 2568 h 3534"/>
                <a:gd name="T20" fmla="*/ 2229 w 3023"/>
                <a:gd name="T21" fmla="*/ 2464 h 3534"/>
                <a:gd name="T22" fmla="*/ 2053 w 3023"/>
                <a:gd name="T23" fmla="*/ 2353 h 3534"/>
                <a:gd name="T24" fmla="*/ 1845 w 3023"/>
                <a:gd name="T25" fmla="*/ 2232 h 3534"/>
                <a:gd name="T26" fmla="*/ 1512 w 3023"/>
                <a:gd name="T27" fmla="*/ 2053 h 3534"/>
                <a:gd name="T28" fmla="*/ 1461 w 3023"/>
                <a:gd name="T29" fmla="*/ 2028 h 3534"/>
                <a:gd name="T30" fmla="*/ 1070 w 3023"/>
                <a:gd name="T31" fmla="*/ 1819 h 3534"/>
                <a:gd name="T32" fmla="*/ 755 w 3023"/>
                <a:gd name="T33" fmla="*/ 1619 h 3534"/>
                <a:gd name="T34" fmla="*/ 505 w 3023"/>
                <a:gd name="T35" fmla="*/ 1427 h 3534"/>
                <a:gd name="T36" fmla="*/ 310 w 3023"/>
                <a:gd name="T37" fmla="*/ 1244 h 3534"/>
                <a:gd name="T38" fmla="*/ 164 w 3023"/>
                <a:gd name="T39" fmla="*/ 1070 h 3534"/>
                <a:gd name="T40" fmla="*/ 102 w 3023"/>
                <a:gd name="T41" fmla="*/ 983 h 3534"/>
                <a:gd name="T42" fmla="*/ 55 w 3023"/>
                <a:gd name="T43" fmla="*/ 896 h 3534"/>
                <a:gd name="T44" fmla="*/ 25 w 3023"/>
                <a:gd name="T45" fmla="*/ 821 h 3534"/>
                <a:gd name="T46" fmla="*/ 10 w 3023"/>
                <a:gd name="T47" fmla="*/ 759 h 3534"/>
                <a:gd name="T48" fmla="*/ 0 w 3023"/>
                <a:gd name="T49" fmla="*/ 674 h 3534"/>
                <a:gd name="T50" fmla="*/ 3 w 3023"/>
                <a:gd name="T51" fmla="*/ 29 h 3534"/>
                <a:gd name="T52" fmla="*/ 18 w 3023"/>
                <a:gd name="T53" fmla="*/ 122 h 3534"/>
                <a:gd name="T54" fmla="*/ 55 w 3023"/>
                <a:gd name="T55" fmla="*/ 241 h 3534"/>
                <a:gd name="T56" fmla="*/ 95 w 3023"/>
                <a:gd name="T57" fmla="*/ 328 h 3534"/>
                <a:gd name="T58" fmla="*/ 149 w 3023"/>
                <a:gd name="T59" fmla="*/ 427 h 3534"/>
                <a:gd name="T60" fmla="*/ 222 w 3023"/>
                <a:gd name="T61" fmla="*/ 536 h 3534"/>
                <a:gd name="T62" fmla="*/ 317 w 3023"/>
                <a:gd name="T63" fmla="*/ 653 h 3534"/>
                <a:gd name="T64" fmla="*/ 436 w 3023"/>
                <a:gd name="T65" fmla="*/ 779 h 3534"/>
                <a:gd name="T66" fmla="*/ 530 w 3023"/>
                <a:gd name="T67" fmla="*/ 868 h 3534"/>
                <a:gd name="T68" fmla="*/ 649 w 3023"/>
                <a:gd name="T69" fmla="*/ 966 h 3534"/>
                <a:gd name="T70" fmla="*/ 795 w 3023"/>
                <a:gd name="T71" fmla="*/ 1070 h 3534"/>
                <a:gd name="T72" fmla="*/ 970 w 3023"/>
                <a:gd name="T73" fmla="*/ 1181 h 3534"/>
                <a:gd name="T74" fmla="*/ 1179 w 3023"/>
                <a:gd name="T75" fmla="*/ 1302 h 3534"/>
                <a:gd name="T76" fmla="*/ 1512 w 3023"/>
                <a:gd name="T77" fmla="*/ 1481 h 3534"/>
                <a:gd name="T78" fmla="*/ 1563 w 3023"/>
                <a:gd name="T79" fmla="*/ 1506 h 3534"/>
                <a:gd name="T80" fmla="*/ 1954 w 3023"/>
                <a:gd name="T81" fmla="*/ 1715 h 3534"/>
                <a:gd name="T82" fmla="*/ 2269 w 3023"/>
                <a:gd name="T83" fmla="*/ 1915 h 3534"/>
                <a:gd name="T84" fmla="*/ 2520 w 3023"/>
                <a:gd name="T85" fmla="*/ 2107 h 3534"/>
                <a:gd name="T86" fmla="*/ 2713 w 3023"/>
                <a:gd name="T87" fmla="*/ 2290 h 3534"/>
                <a:gd name="T88" fmla="*/ 2861 w 3023"/>
                <a:gd name="T89" fmla="*/ 2464 h 3534"/>
                <a:gd name="T90" fmla="*/ 2921 w 3023"/>
                <a:gd name="T91" fmla="*/ 2551 h 3534"/>
                <a:gd name="T92" fmla="*/ 2970 w 3023"/>
                <a:gd name="T93" fmla="*/ 2638 h 3534"/>
                <a:gd name="T94" fmla="*/ 2998 w 3023"/>
                <a:gd name="T95" fmla="*/ 2713 h 3534"/>
                <a:gd name="T96" fmla="*/ 3014 w 3023"/>
                <a:gd name="T97" fmla="*/ 2775 h 3534"/>
                <a:gd name="T98" fmla="*/ 3023 w 3023"/>
                <a:gd name="T99" fmla="*/ 2860 h 3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4">
                  <a:moveTo>
                    <a:pt x="3023" y="3534"/>
                  </a:moveTo>
                  <a:lnTo>
                    <a:pt x="3023" y="3534"/>
                  </a:lnTo>
                  <a:lnTo>
                    <a:pt x="3021" y="3505"/>
                  </a:lnTo>
                  <a:lnTo>
                    <a:pt x="3018" y="3479"/>
                  </a:lnTo>
                  <a:lnTo>
                    <a:pt x="3014" y="3449"/>
                  </a:lnTo>
                  <a:lnTo>
                    <a:pt x="3005" y="3410"/>
                  </a:lnTo>
                  <a:lnTo>
                    <a:pt x="2994" y="3367"/>
                  </a:lnTo>
                  <a:lnTo>
                    <a:pt x="2978" y="3319"/>
                  </a:lnTo>
                  <a:lnTo>
                    <a:pt x="2968" y="3293"/>
                  </a:lnTo>
                  <a:lnTo>
                    <a:pt x="2957" y="3264"/>
                  </a:lnTo>
                  <a:lnTo>
                    <a:pt x="2944" y="3236"/>
                  </a:lnTo>
                  <a:lnTo>
                    <a:pt x="2930" y="3204"/>
                  </a:lnTo>
                  <a:lnTo>
                    <a:pt x="2914" y="3173"/>
                  </a:lnTo>
                  <a:lnTo>
                    <a:pt x="2895" y="3141"/>
                  </a:lnTo>
                  <a:lnTo>
                    <a:pt x="2875" y="3107"/>
                  </a:lnTo>
                  <a:lnTo>
                    <a:pt x="2852" y="3071"/>
                  </a:lnTo>
                  <a:lnTo>
                    <a:pt x="2828" y="3035"/>
                  </a:lnTo>
                  <a:lnTo>
                    <a:pt x="2802" y="2998"/>
                  </a:lnTo>
                  <a:lnTo>
                    <a:pt x="2772" y="2959"/>
                  </a:lnTo>
                  <a:lnTo>
                    <a:pt x="2740" y="2921"/>
                  </a:lnTo>
                  <a:lnTo>
                    <a:pt x="2708" y="2881"/>
                  </a:lnTo>
                  <a:lnTo>
                    <a:pt x="2670" y="2839"/>
                  </a:lnTo>
                  <a:lnTo>
                    <a:pt x="2630" y="2797"/>
                  </a:lnTo>
                  <a:lnTo>
                    <a:pt x="2589" y="2755"/>
                  </a:lnTo>
                  <a:lnTo>
                    <a:pt x="2543" y="2710"/>
                  </a:lnTo>
                  <a:lnTo>
                    <a:pt x="2494" y="2666"/>
                  </a:lnTo>
                  <a:lnTo>
                    <a:pt x="2494" y="2666"/>
                  </a:lnTo>
                  <a:lnTo>
                    <a:pt x="2457" y="2634"/>
                  </a:lnTo>
                  <a:lnTo>
                    <a:pt x="2418" y="2601"/>
                  </a:lnTo>
                  <a:lnTo>
                    <a:pt x="2375" y="2568"/>
                  </a:lnTo>
                  <a:lnTo>
                    <a:pt x="2329" y="2534"/>
                  </a:lnTo>
                  <a:lnTo>
                    <a:pt x="2281" y="2500"/>
                  </a:lnTo>
                  <a:lnTo>
                    <a:pt x="2229" y="2464"/>
                  </a:lnTo>
                  <a:lnTo>
                    <a:pt x="2173" y="2428"/>
                  </a:lnTo>
                  <a:lnTo>
                    <a:pt x="2116" y="2391"/>
                  </a:lnTo>
                  <a:lnTo>
                    <a:pt x="2053" y="2353"/>
                  </a:lnTo>
                  <a:lnTo>
                    <a:pt x="1989" y="2313"/>
                  </a:lnTo>
                  <a:lnTo>
                    <a:pt x="1918" y="2273"/>
                  </a:lnTo>
                  <a:lnTo>
                    <a:pt x="1845" y="2232"/>
                  </a:lnTo>
                  <a:lnTo>
                    <a:pt x="1688" y="2146"/>
                  </a:lnTo>
                  <a:lnTo>
                    <a:pt x="1512" y="2053"/>
                  </a:lnTo>
                  <a:lnTo>
                    <a:pt x="1512" y="2053"/>
                  </a:lnTo>
                  <a:lnTo>
                    <a:pt x="1512" y="2053"/>
                  </a:lnTo>
                  <a:lnTo>
                    <a:pt x="1461" y="2028"/>
                  </a:lnTo>
                  <a:lnTo>
                    <a:pt x="1461" y="2028"/>
                  </a:lnTo>
                  <a:lnTo>
                    <a:pt x="1322" y="1957"/>
                  </a:lnTo>
                  <a:lnTo>
                    <a:pt x="1192" y="1888"/>
                  </a:lnTo>
                  <a:lnTo>
                    <a:pt x="1070" y="1819"/>
                  </a:lnTo>
                  <a:lnTo>
                    <a:pt x="957" y="1751"/>
                  </a:lnTo>
                  <a:lnTo>
                    <a:pt x="853" y="1685"/>
                  </a:lnTo>
                  <a:lnTo>
                    <a:pt x="755" y="1619"/>
                  </a:lnTo>
                  <a:lnTo>
                    <a:pt x="664" y="1553"/>
                  </a:lnTo>
                  <a:lnTo>
                    <a:pt x="581" y="1490"/>
                  </a:lnTo>
                  <a:lnTo>
                    <a:pt x="505" y="1427"/>
                  </a:lnTo>
                  <a:lnTo>
                    <a:pt x="433" y="1364"/>
                  </a:lnTo>
                  <a:lnTo>
                    <a:pt x="369" y="1304"/>
                  </a:lnTo>
                  <a:lnTo>
                    <a:pt x="310" y="1244"/>
                  </a:lnTo>
                  <a:lnTo>
                    <a:pt x="257" y="1185"/>
                  </a:lnTo>
                  <a:lnTo>
                    <a:pt x="208" y="1126"/>
                  </a:lnTo>
                  <a:lnTo>
                    <a:pt x="164" y="1070"/>
                  </a:lnTo>
                  <a:lnTo>
                    <a:pt x="124" y="1014"/>
                  </a:lnTo>
                  <a:lnTo>
                    <a:pt x="124" y="1014"/>
                  </a:lnTo>
                  <a:lnTo>
                    <a:pt x="102" y="983"/>
                  </a:lnTo>
                  <a:lnTo>
                    <a:pt x="85" y="951"/>
                  </a:lnTo>
                  <a:lnTo>
                    <a:pt x="68" y="923"/>
                  </a:lnTo>
                  <a:lnTo>
                    <a:pt x="55" y="896"/>
                  </a:lnTo>
                  <a:lnTo>
                    <a:pt x="43" y="870"/>
                  </a:lnTo>
                  <a:lnTo>
                    <a:pt x="33" y="844"/>
                  </a:lnTo>
                  <a:lnTo>
                    <a:pt x="25" y="821"/>
                  </a:lnTo>
                  <a:lnTo>
                    <a:pt x="19" y="800"/>
                  </a:lnTo>
                  <a:lnTo>
                    <a:pt x="13" y="778"/>
                  </a:lnTo>
                  <a:lnTo>
                    <a:pt x="10" y="759"/>
                  </a:lnTo>
                  <a:lnTo>
                    <a:pt x="5" y="725"/>
                  </a:lnTo>
                  <a:lnTo>
                    <a:pt x="2" y="696"/>
                  </a:lnTo>
                  <a:lnTo>
                    <a:pt x="0" y="674"/>
                  </a:lnTo>
                  <a:lnTo>
                    <a:pt x="2" y="0"/>
                  </a:lnTo>
                  <a:lnTo>
                    <a:pt x="2" y="0"/>
                  </a:lnTo>
                  <a:lnTo>
                    <a:pt x="3" y="29"/>
                  </a:lnTo>
                  <a:lnTo>
                    <a:pt x="6" y="53"/>
                  </a:lnTo>
                  <a:lnTo>
                    <a:pt x="10" y="85"/>
                  </a:lnTo>
                  <a:lnTo>
                    <a:pt x="18" y="122"/>
                  </a:lnTo>
                  <a:lnTo>
                    <a:pt x="29" y="167"/>
                  </a:lnTo>
                  <a:lnTo>
                    <a:pt x="45" y="215"/>
                  </a:lnTo>
                  <a:lnTo>
                    <a:pt x="55" y="241"/>
                  </a:lnTo>
                  <a:lnTo>
                    <a:pt x="66" y="270"/>
                  </a:lnTo>
                  <a:lnTo>
                    <a:pt x="79" y="298"/>
                  </a:lnTo>
                  <a:lnTo>
                    <a:pt x="95" y="328"/>
                  </a:lnTo>
                  <a:lnTo>
                    <a:pt x="111" y="360"/>
                  </a:lnTo>
                  <a:lnTo>
                    <a:pt x="129" y="393"/>
                  </a:lnTo>
                  <a:lnTo>
                    <a:pt x="149" y="427"/>
                  </a:lnTo>
                  <a:lnTo>
                    <a:pt x="171" y="463"/>
                  </a:lnTo>
                  <a:lnTo>
                    <a:pt x="195" y="499"/>
                  </a:lnTo>
                  <a:lnTo>
                    <a:pt x="222" y="536"/>
                  </a:lnTo>
                  <a:lnTo>
                    <a:pt x="251" y="573"/>
                  </a:lnTo>
                  <a:lnTo>
                    <a:pt x="283" y="613"/>
                  </a:lnTo>
                  <a:lnTo>
                    <a:pt x="317" y="653"/>
                  </a:lnTo>
                  <a:lnTo>
                    <a:pt x="354" y="695"/>
                  </a:lnTo>
                  <a:lnTo>
                    <a:pt x="393" y="737"/>
                  </a:lnTo>
                  <a:lnTo>
                    <a:pt x="436" y="779"/>
                  </a:lnTo>
                  <a:lnTo>
                    <a:pt x="482" y="822"/>
                  </a:lnTo>
                  <a:lnTo>
                    <a:pt x="530" y="868"/>
                  </a:lnTo>
                  <a:lnTo>
                    <a:pt x="530" y="868"/>
                  </a:lnTo>
                  <a:lnTo>
                    <a:pt x="566" y="900"/>
                  </a:lnTo>
                  <a:lnTo>
                    <a:pt x="606" y="933"/>
                  </a:lnTo>
                  <a:lnTo>
                    <a:pt x="649" y="966"/>
                  </a:lnTo>
                  <a:lnTo>
                    <a:pt x="695" y="1000"/>
                  </a:lnTo>
                  <a:lnTo>
                    <a:pt x="744" y="1034"/>
                  </a:lnTo>
                  <a:lnTo>
                    <a:pt x="795" y="1070"/>
                  </a:lnTo>
                  <a:lnTo>
                    <a:pt x="850" y="1106"/>
                  </a:lnTo>
                  <a:lnTo>
                    <a:pt x="909" y="1143"/>
                  </a:lnTo>
                  <a:lnTo>
                    <a:pt x="970" y="1181"/>
                  </a:lnTo>
                  <a:lnTo>
                    <a:pt x="1036" y="1221"/>
                  </a:lnTo>
                  <a:lnTo>
                    <a:pt x="1105" y="1261"/>
                  </a:lnTo>
                  <a:lnTo>
                    <a:pt x="1179" y="1302"/>
                  </a:lnTo>
                  <a:lnTo>
                    <a:pt x="1337" y="1388"/>
                  </a:lnTo>
                  <a:lnTo>
                    <a:pt x="1512" y="1481"/>
                  </a:lnTo>
                  <a:lnTo>
                    <a:pt x="1512" y="1481"/>
                  </a:lnTo>
                  <a:lnTo>
                    <a:pt x="1512" y="1481"/>
                  </a:lnTo>
                  <a:lnTo>
                    <a:pt x="1563" y="1506"/>
                  </a:lnTo>
                  <a:lnTo>
                    <a:pt x="1563" y="1506"/>
                  </a:lnTo>
                  <a:lnTo>
                    <a:pt x="1702" y="1577"/>
                  </a:lnTo>
                  <a:lnTo>
                    <a:pt x="1832" y="1646"/>
                  </a:lnTo>
                  <a:lnTo>
                    <a:pt x="1954" y="1715"/>
                  </a:lnTo>
                  <a:lnTo>
                    <a:pt x="2067" y="1783"/>
                  </a:lnTo>
                  <a:lnTo>
                    <a:pt x="2172" y="1849"/>
                  </a:lnTo>
                  <a:lnTo>
                    <a:pt x="2269" y="1915"/>
                  </a:lnTo>
                  <a:lnTo>
                    <a:pt x="2359" y="1981"/>
                  </a:lnTo>
                  <a:lnTo>
                    <a:pt x="2443" y="2044"/>
                  </a:lnTo>
                  <a:lnTo>
                    <a:pt x="2520" y="2107"/>
                  </a:lnTo>
                  <a:lnTo>
                    <a:pt x="2590" y="2170"/>
                  </a:lnTo>
                  <a:lnTo>
                    <a:pt x="2655" y="2230"/>
                  </a:lnTo>
                  <a:lnTo>
                    <a:pt x="2713" y="2290"/>
                  </a:lnTo>
                  <a:lnTo>
                    <a:pt x="2768" y="2349"/>
                  </a:lnTo>
                  <a:lnTo>
                    <a:pt x="2816" y="2408"/>
                  </a:lnTo>
                  <a:lnTo>
                    <a:pt x="2861" y="2464"/>
                  </a:lnTo>
                  <a:lnTo>
                    <a:pt x="2901" y="2520"/>
                  </a:lnTo>
                  <a:lnTo>
                    <a:pt x="2901" y="2520"/>
                  </a:lnTo>
                  <a:lnTo>
                    <a:pt x="2921" y="2551"/>
                  </a:lnTo>
                  <a:lnTo>
                    <a:pt x="2940" y="2583"/>
                  </a:lnTo>
                  <a:lnTo>
                    <a:pt x="2955" y="2611"/>
                  </a:lnTo>
                  <a:lnTo>
                    <a:pt x="2970" y="2638"/>
                  </a:lnTo>
                  <a:lnTo>
                    <a:pt x="2981" y="2664"/>
                  </a:lnTo>
                  <a:lnTo>
                    <a:pt x="2991" y="2689"/>
                  </a:lnTo>
                  <a:lnTo>
                    <a:pt x="2998" y="2713"/>
                  </a:lnTo>
                  <a:lnTo>
                    <a:pt x="3005" y="2734"/>
                  </a:lnTo>
                  <a:lnTo>
                    <a:pt x="3010" y="2756"/>
                  </a:lnTo>
                  <a:lnTo>
                    <a:pt x="3014" y="2775"/>
                  </a:lnTo>
                  <a:lnTo>
                    <a:pt x="3020" y="2809"/>
                  </a:lnTo>
                  <a:lnTo>
                    <a:pt x="3021" y="2838"/>
                  </a:lnTo>
                  <a:lnTo>
                    <a:pt x="3023" y="2860"/>
                  </a:lnTo>
                  <a:lnTo>
                    <a:pt x="3023" y="3534"/>
                  </a:lnTo>
                  <a:close/>
                </a:path>
              </a:pathLst>
            </a:custGeom>
            <a:gradFill flip="none" rotWithShape="1">
              <a:gsLst>
                <a:gs pos="16000">
                  <a:schemeClr val="accent2">
                    <a:lumMod val="50000"/>
                  </a:schemeClr>
                </a:gs>
                <a:gs pos="100000">
                  <a:schemeClr val="accent2">
                    <a:lumMod val="75000"/>
                  </a:schemeClr>
                </a:gs>
                <a:gs pos="0">
                  <a:schemeClr val="accent2">
                    <a:lumMod val="50000"/>
                  </a:schemeClr>
                </a:gs>
              </a:gsLst>
              <a:lin ang="0" scaled="1"/>
              <a:tileRect/>
            </a:grad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14" name="Rectangle 22"/>
            <p:cNvSpPr>
              <a:spLocks noChangeArrowheads="1"/>
            </p:cNvSpPr>
            <p:nvPr/>
          </p:nvSpPr>
          <p:spPr bwMode="auto">
            <a:xfrm>
              <a:off x="3765550" y="527050"/>
              <a:ext cx="30163" cy="357188"/>
            </a:xfrm>
            <a:prstGeom prst="rect">
              <a:avLst/>
            </a:prstGeom>
            <a:gradFill flip="none" rotWithShape="1">
              <a:gsLst>
                <a:gs pos="0">
                  <a:schemeClr val="accent2">
                    <a:lumMod val="60000"/>
                    <a:lumOff val="40000"/>
                  </a:schemeClr>
                </a:gs>
                <a:gs pos="100000">
                  <a:schemeClr val="accent2">
                    <a:lumMod val="40000"/>
                    <a:lumOff val="60000"/>
                  </a:schemeClr>
                </a:gs>
              </a:gsLst>
              <a:lin ang="5400000" scaled="0"/>
              <a:tileRect/>
            </a:gradFill>
            <a:ln w="9525">
              <a:noFill/>
              <a:round/>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a:lnSpc>
                  <a:spcPct val="85000"/>
                </a:lnSpc>
              </a:pPr>
              <a:endParaRPr lang="en-US" sz="1350" dirty="0"/>
            </a:p>
          </p:txBody>
        </p:sp>
        <p:sp>
          <p:nvSpPr>
            <p:cNvPr id="15" name="Freeform 23"/>
            <p:cNvSpPr/>
            <p:nvPr/>
          </p:nvSpPr>
          <p:spPr bwMode="auto">
            <a:xfrm>
              <a:off x="3765550" y="879475"/>
              <a:ext cx="417513" cy="515938"/>
            </a:xfrm>
            <a:custGeom>
              <a:avLst/>
              <a:gdLst>
                <a:gd name="T0" fmla="*/ 56 w 787"/>
                <a:gd name="T1" fmla="*/ 0 h 974"/>
                <a:gd name="T2" fmla="*/ 0 w 787"/>
                <a:gd name="T3" fmla="*/ 0 h 974"/>
                <a:gd name="T4" fmla="*/ 0 w 787"/>
                <a:gd name="T5" fmla="*/ 0 h 974"/>
                <a:gd name="T6" fmla="*/ 0 w 787"/>
                <a:gd name="T7" fmla="*/ 1 h 974"/>
                <a:gd name="T8" fmla="*/ 0 w 787"/>
                <a:gd name="T9" fmla="*/ 1 h 974"/>
                <a:gd name="T10" fmla="*/ 2 w 787"/>
                <a:gd name="T11" fmla="*/ 23 h 974"/>
                <a:gd name="T12" fmla="*/ 3 w 787"/>
                <a:gd name="T13" fmla="*/ 44 h 974"/>
                <a:gd name="T14" fmla="*/ 6 w 787"/>
                <a:gd name="T15" fmla="*/ 67 h 974"/>
                <a:gd name="T16" fmla="*/ 9 w 787"/>
                <a:gd name="T17" fmla="*/ 89 h 974"/>
                <a:gd name="T18" fmla="*/ 15 w 787"/>
                <a:gd name="T19" fmla="*/ 111 h 974"/>
                <a:gd name="T20" fmla="*/ 20 w 787"/>
                <a:gd name="T21" fmla="*/ 133 h 974"/>
                <a:gd name="T22" fmla="*/ 26 w 787"/>
                <a:gd name="T23" fmla="*/ 154 h 974"/>
                <a:gd name="T24" fmla="*/ 35 w 787"/>
                <a:gd name="T25" fmla="*/ 177 h 974"/>
                <a:gd name="T26" fmla="*/ 52 w 787"/>
                <a:gd name="T27" fmla="*/ 220 h 974"/>
                <a:gd name="T28" fmla="*/ 73 w 787"/>
                <a:gd name="T29" fmla="*/ 265 h 974"/>
                <a:gd name="T30" fmla="*/ 96 w 787"/>
                <a:gd name="T31" fmla="*/ 308 h 974"/>
                <a:gd name="T32" fmla="*/ 124 w 787"/>
                <a:gd name="T33" fmla="*/ 351 h 974"/>
                <a:gd name="T34" fmla="*/ 152 w 787"/>
                <a:gd name="T35" fmla="*/ 392 h 974"/>
                <a:gd name="T36" fmla="*/ 182 w 787"/>
                <a:gd name="T37" fmla="*/ 434 h 974"/>
                <a:gd name="T38" fmla="*/ 215 w 787"/>
                <a:gd name="T39" fmla="*/ 474 h 974"/>
                <a:gd name="T40" fmla="*/ 250 w 787"/>
                <a:gd name="T41" fmla="*/ 514 h 974"/>
                <a:gd name="T42" fmla="*/ 284 w 787"/>
                <a:gd name="T43" fmla="*/ 553 h 974"/>
                <a:gd name="T44" fmla="*/ 320 w 787"/>
                <a:gd name="T45" fmla="*/ 591 h 974"/>
                <a:gd name="T46" fmla="*/ 357 w 787"/>
                <a:gd name="T47" fmla="*/ 627 h 974"/>
                <a:gd name="T48" fmla="*/ 394 w 787"/>
                <a:gd name="T49" fmla="*/ 663 h 974"/>
                <a:gd name="T50" fmla="*/ 430 w 787"/>
                <a:gd name="T51" fmla="*/ 697 h 974"/>
                <a:gd name="T52" fmla="*/ 467 w 787"/>
                <a:gd name="T53" fmla="*/ 729 h 974"/>
                <a:gd name="T54" fmla="*/ 538 w 787"/>
                <a:gd name="T55" fmla="*/ 789 h 974"/>
                <a:gd name="T56" fmla="*/ 605 w 787"/>
                <a:gd name="T57" fmla="*/ 842 h 974"/>
                <a:gd name="T58" fmla="*/ 664 w 787"/>
                <a:gd name="T59" fmla="*/ 888 h 974"/>
                <a:gd name="T60" fmla="*/ 714 w 787"/>
                <a:gd name="T61" fmla="*/ 924 h 974"/>
                <a:gd name="T62" fmla="*/ 752 w 787"/>
                <a:gd name="T63" fmla="*/ 951 h 974"/>
                <a:gd name="T64" fmla="*/ 787 w 787"/>
                <a:gd name="T65" fmla="*/ 974 h 974"/>
                <a:gd name="T66" fmla="*/ 787 w 787"/>
                <a:gd name="T67" fmla="*/ 974 h 974"/>
                <a:gd name="T68" fmla="*/ 755 w 787"/>
                <a:gd name="T69" fmla="*/ 951 h 974"/>
                <a:gd name="T70" fmla="*/ 719 w 787"/>
                <a:gd name="T71" fmla="*/ 924 h 974"/>
                <a:gd name="T72" fmla="*/ 674 w 787"/>
                <a:gd name="T73" fmla="*/ 888 h 974"/>
                <a:gd name="T74" fmla="*/ 618 w 787"/>
                <a:gd name="T75" fmla="*/ 843 h 974"/>
                <a:gd name="T76" fmla="*/ 558 w 787"/>
                <a:gd name="T77" fmla="*/ 790 h 974"/>
                <a:gd name="T78" fmla="*/ 492 w 787"/>
                <a:gd name="T79" fmla="*/ 730 h 974"/>
                <a:gd name="T80" fmla="*/ 457 w 787"/>
                <a:gd name="T81" fmla="*/ 697 h 974"/>
                <a:gd name="T82" fmla="*/ 423 w 787"/>
                <a:gd name="T83" fmla="*/ 664 h 974"/>
                <a:gd name="T84" fmla="*/ 389 w 787"/>
                <a:gd name="T85" fmla="*/ 629 h 974"/>
                <a:gd name="T86" fmla="*/ 356 w 787"/>
                <a:gd name="T87" fmla="*/ 591 h 974"/>
                <a:gd name="T88" fmla="*/ 323 w 787"/>
                <a:gd name="T89" fmla="*/ 554 h 974"/>
                <a:gd name="T90" fmla="*/ 290 w 787"/>
                <a:gd name="T91" fmla="*/ 515 h 974"/>
                <a:gd name="T92" fmla="*/ 258 w 787"/>
                <a:gd name="T93" fmla="*/ 475 h 974"/>
                <a:gd name="T94" fmla="*/ 228 w 787"/>
                <a:gd name="T95" fmla="*/ 435 h 974"/>
                <a:gd name="T96" fmla="*/ 200 w 787"/>
                <a:gd name="T97" fmla="*/ 394 h 974"/>
                <a:gd name="T98" fmla="*/ 172 w 787"/>
                <a:gd name="T99" fmla="*/ 351 h 974"/>
                <a:gd name="T100" fmla="*/ 148 w 787"/>
                <a:gd name="T101" fmla="*/ 308 h 974"/>
                <a:gd name="T102" fmla="*/ 125 w 787"/>
                <a:gd name="T103" fmla="*/ 265 h 974"/>
                <a:gd name="T104" fmla="*/ 105 w 787"/>
                <a:gd name="T105" fmla="*/ 222 h 974"/>
                <a:gd name="T106" fmla="*/ 89 w 787"/>
                <a:gd name="T107" fmla="*/ 177 h 974"/>
                <a:gd name="T108" fmla="*/ 75 w 787"/>
                <a:gd name="T109" fmla="*/ 133 h 974"/>
                <a:gd name="T110" fmla="*/ 69 w 787"/>
                <a:gd name="T111" fmla="*/ 110 h 974"/>
                <a:gd name="T112" fmla="*/ 65 w 787"/>
                <a:gd name="T113" fmla="*/ 89 h 974"/>
                <a:gd name="T114" fmla="*/ 61 w 787"/>
                <a:gd name="T115" fmla="*/ 66 h 974"/>
                <a:gd name="T116" fmla="*/ 58 w 787"/>
                <a:gd name="T117" fmla="*/ 44 h 974"/>
                <a:gd name="T118" fmla="*/ 56 w 787"/>
                <a:gd name="T119" fmla="*/ 23 h 974"/>
                <a:gd name="T120" fmla="*/ 56 w 787"/>
                <a:gd name="T121" fmla="*/ 0 h 974"/>
                <a:gd name="T122" fmla="*/ 56 w 787"/>
                <a:gd name="T123"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7" h="974">
                  <a:moveTo>
                    <a:pt x="56" y="0"/>
                  </a:moveTo>
                  <a:lnTo>
                    <a:pt x="0" y="0"/>
                  </a:lnTo>
                  <a:lnTo>
                    <a:pt x="0" y="0"/>
                  </a:lnTo>
                  <a:lnTo>
                    <a:pt x="0" y="1"/>
                  </a:lnTo>
                  <a:lnTo>
                    <a:pt x="0" y="1"/>
                  </a:lnTo>
                  <a:lnTo>
                    <a:pt x="2" y="23"/>
                  </a:lnTo>
                  <a:lnTo>
                    <a:pt x="3" y="44"/>
                  </a:lnTo>
                  <a:lnTo>
                    <a:pt x="6" y="67"/>
                  </a:lnTo>
                  <a:lnTo>
                    <a:pt x="9" y="89"/>
                  </a:lnTo>
                  <a:lnTo>
                    <a:pt x="15" y="111"/>
                  </a:lnTo>
                  <a:lnTo>
                    <a:pt x="20" y="133"/>
                  </a:lnTo>
                  <a:lnTo>
                    <a:pt x="26" y="154"/>
                  </a:lnTo>
                  <a:lnTo>
                    <a:pt x="35" y="177"/>
                  </a:lnTo>
                  <a:lnTo>
                    <a:pt x="52" y="220"/>
                  </a:lnTo>
                  <a:lnTo>
                    <a:pt x="73" y="265"/>
                  </a:lnTo>
                  <a:lnTo>
                    <a:pt x="96" y="308"/>
                  </a:lnTo>
                  <a:lnTo>
                    <a:pt x="124" y="351"/>
                  </a:lnTo>
                  <a:lnTo>
                    <a:pt x="152" y="392"/>
                  </a:lnTo>
                  <a:lnTo>
                    <a:pt x="182" y="434"/>
                  </a:lnTo>
                  <a:lnTo>
                    <a:pt x="215" y="474"/>
                  </a:lnTo>
                  <a:lnTo>
                    <a:pt x="250" y="514"/>
                  </a:lnTo>
                  <a:lnTo>
                    <a:pt x="284" y="553"/>
                  </a:lnTo>
                  <a:lnTo>
                    <a:pt x="320" y="591"/>
                  </a:lnTo>
                  <a:lnTo>
                    <a:pt x="357" y="627"/>
                  </a:lnTo>
                  <a:lnTo>
                    <a:pt x="394" y="663"/>
                  </a:lnTo>
                  <a:lnTo>
                    <a:pt x="430" y="697"/>
                  </a:lnTo>
                  <a:lnTo>
                    <a:pt x="467" y="729"/>
                  </a:lnTo>
                  <a:lnTo>
                    <a:pt x="538" y="789"/>
                  </a:lnTo>
                  <a:lnTo>
                    <a:pt x="605" y="842"/>
                  </a:lnTo>
                  <a:lnTo>
                    <a:pt x="664" y="888"/>
                  </a:lnTo>
                  <a:lnTo>
                    <a:pt x="714" y="924"/>
                  </a:lnTo>
                  <a:lnTo>
                    <a:pt x="752" y="951"/>
                  </a:lnTo>
                  <a:lnTo>
                    <a:pt x="787" y="974"/>
                  </a:lnTo>
                  <a:lnTo>
                    <a:pt x="787" y="974"/>
                  </a:lnTo>
                  <a:lnTo>
                    <a:pt x="755" y="951"/>
                  </a:lnTo>
                  <a:lnTo>
                    <a:pt x="719" y="924"/>
                  </a:lnTo>
                  <a:lnTo>
                    <a:pt x="674" y="888"/>
                  </a:lnTo>
                  <a:lnTo>
                    <a:pt x="618" y="843"/>
                  </a:lnTo>
                  <a:lnTo>
                    <a:pt x="558" y="790"/>
                  </a:lnTo>
                  <a:lnTo>
                    <a:pt x="492" y="730"/>
                  </a:lnTo>
                  <a:lnTo>
                    <a:pt x="457" y="697"/>
                  </a:lnTo>
                  <a:lnTo>
                    <a:pt x="423" y="664"/>
                  </a:lnTo>
                  <a:lnTo>
                    <a:pt x="389" y="629"/>
                  </a:lnTo>
                  <a:lnTo>
                    <a:pt x="356" y="591"/>
                  </a:lnTo>
                  <a:lnTo>
                    <a:pt x="323" y="554"/>
                  </a:lnTo>
                  <a:lnTo>
                    <a:pt x="290" y="515"/>
                  </a:lnTo>
                  <a:lnTo>
                    <a:pt x="258" y="475"/>
                  </a:lnTo>
                  <a:lnTo>
                    <a:pt x="228" y="435"/>
                  </a:lnTo>
                  <a:lnTo>
                    <a:pt x="200" y="394"/>
                  </a:lnTo>
                  <a:lnTo>
                    <a:pt x="172" y="351"/>
                  </a:lnTo>
                  <a:lnTo>
                    <a:pt x="148" y="308"/>
                  </a:lnTo>
                  <a:lnTo>
                    <a:pt x="125" y="265"/>
                  </a:lnTo>
                  <a:lnTo>
                    <a:pt x="105" y="222"/>
                  </a:lnTo>
                  <a:lnTo>
                    <a:pt x="89" y="177"/>
                  </a:lnTo>
                  <a:lnTo>
                    <a:pt x="75" y="133"/>
                  </a:lnTo>
                  <a:lnTo>
                    <a:pt x="69" y="110"/>
                  </a:lnTo>
                  <a:lnTo>
                    <a:pt x="65" y="89"/>
                  </a:lnTo>
                  <a:lnTo>
                    <a:pt x="61" y="66"/>
                  </a:lnTo>
                  <a:lnTo>
                    <a:pt x="58" y="44"/>
                  </a:lnTo>
                  <a:lnTo>
                    <a:pt x="56" y="23"/>
                  </a:lnTo>
                  <a:lnTo>
                    <a:pt x="56" y="0"/>
                  </a:lnTo>
                  <a:lnTo>
                    <a:pt x="56" y="0"/>
                  </a:lnTo>
                  <a:close/>
                </a:path>
              </a:pathLst>
            </a:custGeom>
            <a:gradFill flip="none" rotWithShape="1">
              <a:gsLst>
                <a:gs pos="0">
                  <a:srgbClr val="420E0E"/>
                </a:gs>
                <a:gs pos="100000">
                  <a:srgbClr val="7E2E2E"/>
                </a:gs>
              </a:gsLst>
              <a:lin ang="720000" scaled="0"/>
              <a:tileRect/>
            </a:gradFill>
            <a:ln w="9525">
              <a:noFill/>
              <a:round/>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nSpc>
                  <a:spcPct val="85000"/>
                </a:lnSpc>
              </a:pPr>
              <a:endParaRPr lang="en-US" sz="1350" dirty="0"/>
            </a:p>
          </p:txBody>
        </p:sp>
      </p:grpSp>
      <p:sp>
        <p:nvSpPr>
          <p:cNvPr id="16" name="Freeform 7"/>
          <p:cNvSpPr/>
          <p:nvPr userDrawn="1"/>
        </p:nvSpPr>
        <p:spPr bwMode="auto">
          <a:xfrm rot="5400000">
            <a:off x="4110159" y="1736051"/>
            <a:ext cx="1527330" cy="1720023"/>
          </a:xfrm>
          <a:custGeom>
            <a:avLst/>
            <a:gdLst>
              <a:gd name="T0" fmla="*/ 3021 w 3023"/>
              <a:gd name="T1" fmla="*/ 3504 h 3533"/>
              <a:gd name="T2" fmla="*/ 3005 w 3023"/>
              <a:gd name="T3" fmla="*/ 3410 h 3533"/>
              <a:gd name="T4" fmla="*/ 2968 w 3023"/>
              <a:gd name="T5" fmla="*/ 3291 h 3533"/>
              <a:gd name="T6" fmla="*/ 2930 w 3023"/>
              <a:gd name="T7" fmla="*/ 3204 h 3533"/>
              <a:gd name="T8" fmla="*/ 2875 w 3023"/>
              <a:gd name="T9" fmla="*/ 3106 h 3533"/>
              <a:gd name="T10" fmla="*/ 2802 w 3023"/>
              <a:gd name="T11" fmla="*/ 2997 h 3533"/>
              <a:gd name="T12" fmla="*/ 2708 w 3023"/>
              <a:gd name="T13" fmla="*/ 2880 h 3533"/>
              <a:gd name="T14" fmla="*/ 2589 w 3023"/>
              <a:gd name="T15" fmla="*/ 2754 h 3533"/>
              <a:gd name="T16" fmla="*/ 2494 w 3023"/>
              <a:gd name="T17" fmla="*/ 2665 h 3533"/>
              <a:gd name="T18" fmla="*/ 2375 w 3023"/>
              <a:gd name="T19" fmla="*/ 2568 h 3533"/>
              <a:gd name="T20" fmla="*/ 2229 w 3023"/>
              <a:gd name="T21" fmla="*/ 2463 h 3533"/>
              <a:gd name="T22" fmla="*/ 2053 w 3023"/>
              <a:gd name="T23" fmla="*/ 2353 h 3533"/>
              <a:gd name="T24" fmla="*/ 1845 w 3023"/>
              <a:gd name="T25" fmla="*/ 2231 h 3533"/>
              <a:gd name="T26" fmla="*/ 1512 w 3023"/>
              <a:gd name="T27" fmla="*/ 2052 h 3533"/>
              <a:gd name="T28" fmla="*/ 1461 w 3023"/>
              <a:gd name="T29" fmla="*/ 2026 h 3533"/>
              <a:gd name="T30" fmla="*/ 1070 w 3023"/>
              <a:gd name="T31" fmla="*/ 1819 h 3533"/>
              <a:gd name="T32" fmla="*/ 755 w 3023"/>
              <a:gd name="T33" fmla="*/ 1618 h 3533"/>
              <a:gd name="T34" fmla="*/ 505 w 3023"/>
              <a:gd name="T35" fmla="*/ 1426 h 3533"/>
              <a:gd name="T36" fmla="*/ 310 w 3023"/>
              <a:gd name="T37" fmla="*/ 1243 h 3533"/>
              <a:gd name="T38" fmla="*/ 164 w 3023"/>
              <a:gd name="T39" fmla="*/ 1068 h 3533"/>
              <a:gd name="T40" fmla="*/ 102 w 3023"/>
              <a:gd name="T41" fmla="*/ 981 h 3533"/>
              <a:gd name="T42" fmla="*/ 55 w 3023"/>
              <a:gd name="T43" fmla="*/ 895 h 3533"/>
              <a:gd name="T44" fmla="*/ 25 w 3023"/>
              <a:gd name="T45" fmla="*/ 820 h 3533"/>
              <a:gd name="T46" fmla="*/ 10 w 3023"/>
              <a:gd name="T47" fmla="*/ 759 h 3533"/>
              <a:gd name="T48" fmla="*/ 0 w 3023"/>
              <a:gd name="T49" fmla="*/ 673 h 3533"/>
              <a:gd name="T50" fmla="*/ 3 w 3023"/>
              <a:gd name="T51" fmla="*/ 28 h 3533"/>
              <a:gd name="T52" fmla="*/ 18 w 3023"/>
              <a:gd name="T53" fmla="*/ 122 h 3533"/>
              <a:gd name="T54" fmla="*/ 55 w 3023"/>
              <a:gd name="T55" fmla="*/ 240 h 3533"/>
              <a:gd name="T56" fmla="*/ 95 w 3023"/>
              <a:gd name="T57" fmla="*/ 328 h 3533"/>
              <a:gd name="T58" fmla="*/ 149 w 3023"/>
              <a:gd name="T59" fmla="*/ 427 h 3533"/>
              <a:gd name="T60" fmla="*/ 222 w 3023"/>
              <a:gd name="T61" fmla="*/ 535 h 3533"/>
              <a:gd name="T62" fmla="*/ 317 w 3023"/>
              <a:gd name="T63" fmla="*/ 653 h 3533"/>
              <a:gd name="T64" fmla="*/ 436 w 3023"/>
              <a:gd name="T65" fmla="*/ 779 h 3533"/>
              <a:gd name="T66" fmla="*/ 530 w 3023"/>
              <a:gd name="T67" fmla="*/ 866 h 3533"/>
              <a:gd name="T68" fmla="*/ 649 w 3023"/>
              <a:gd name="T69" fmla="*/ 965 h 3533"/>
              <a:gd name="T70" fmla="*/ 795 w 3023"/>
              <a:gd name="T71" fmla="*/ 1068 h 3533"/>
              <a:gd name="T72" fmla="*/ 970 w 3023"/>
              <a:gd name="T73" fmla="*/ 1180 h 3533"/>
              <a:gd name="T74" fmla="*/ 1179 w 3023"/>
              <a:gd name="T75" fmla="*/ 1300 h 3533"/>
              <a:gd name="T76" fmla="*/ 1512 w 3023"/>
              <a:gd name="T77" fmla="*/ 1481 h 3533"/>
              <a:gd name="T78" fmla="*/ 1563 w 3023"/>
              <a:gd name="T79" fmla="*/ 1505 h 3533"/>
              <a:gd name="T80" fmla="*/ 1954 w 3023"/>
              <a:gd name="T81" fmla="*/ 1714 h 3533"/>
              <a:gd name="T82" fmla="*/ 2269 w 3023"/>
              <a:gd name="T83" fmla="*/ 1915 h 3533"/>
              <a:gd name="T84" fmla="*/ 2520 w 3023"/>
              <a:gd name="T85" fmla="*/ 2107 h 3533"/>
              <a:gd name="T86" fmla="*/ 2713 w 3023"/>
              <a:gd name="T87" fmla="*/ 2290 h 3533"/>
              <a:gd name="T88" fmla="*/ 2861 w 3023"/>
              <a:gd name="T89" fmla="*/ 2463 h 3533"/>
              <a:gd name="T90" fmla="*/ 2921 w 3023"/>
              <a:gd name="T91" fmla="*/ 2551 h 3533"/>
              <a:gd name="T92" fmla="*/ 2970 w 3023"/>
              <a:gd name="T93" fmla="*/ 2638 h 3533"/>
              <a:gd name="T94" fmla="*/ 2998 w 3023"/>
              <a:gd name="T95" fmla="*/ 2712 h 3533"/>
              <a:gd name="T96" fmla="*/ 3014 w 3023"/>
              <a:gd name="T97" fmla="*/ 2774 h 3533"/>
              <a:gd name="T98" fmla="*/ 3023 w 3023"/>
              <a:gd name="T99" fmla="*/ 2860 h 3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3">
                <a:moveTo>
                  <a:pt x="3023" y="3533"/>
                </a:moveTo>
                <a:lnTo>
                  <a:pt x="3023" y="3533"/>
                </a:lnTo>
                <a:lnTo>
                  <a:pt x="3021" y="3504"/>
                </a:lnTo>
                <a:lnTo>
                  <a:pt x="3018" y="3479"/>
                </a:lnTo>
                <a:lnTo>
                  <a:pt x="3014" y="3449"/>
                </a:lnTo>
                <a:lnTo>
                  <a:pt x="3005" y="3410"/>
                </a:lnTo>
                <a:lnTo>
                  <a:pt x="2994" y="3367"/>
                </a:lnTo>
                <a:lnTo>
                  <a:pt x="2978" y="3318"/>
                </a:lnTo>
                <a:lnTo>
                  <a:pt x="2968" y="3291"/>
                </a:lnTo>
                <a:lnTo>
                  <a:pt x="2957" y="3264"/>
                </a:lnTo>
                <a:lnTo>
                  <a:pt x="2944" y="3235"/>
                </a:lnTo>
                <a:lnTo>
                  <a:pt x="2930" y="3204"/>
                </a:lnTo>
                <a:lnTo>
                  <a:pt x="2914" y="3172"/>
                </a:lnTo>
                <a:lnTo>
                  <a:pt x="2895" y="3139"/>
                </a:lnTo>
                <a:lnTo>
                  <a:pt x="2875" y="3106"/>
                </a:lnTo>
                <a:lnTo>
                  <a:pt x="2852" y="3070"/>
                </a:lnTo>
                <a:lnTo>
                  <a:pt x="2828" y="3035"/>
                </a:lnTo>
                <a:lnTo>
                  <a:pt x="2802" y="2997"/>
                </a:lnTo>
                <a:lnTo>
                  <a:pt x="2772" y="2959"/>
                </a:lnTo>
                <a:lnTo>
                  <a:pt x="2740" y="2920"/>
                </a:lnTo>
                <a:lnTo>
                  <a:pt x="2708" y="2880"/>
                </a:lnTo>
                <a:lnTo>
                  <a:pt x="2670" y="2838"/>
                </a:lnTo>
                <a:lnTo>
                  <a:pt x="2630" y="2797"/>
                </a:lnTo>
                <a:lnTo>
                  <a:pt x="2589" y="2754"/>
                </a:lnTo>
                <a:lnTo>
                  <a:pt x="2543" y="2710"/>
                </a:lnTo>
                <a:lnTo>
                  <a:pt x="2494" y="2665"/>
                </a:lnTo>
                <a:lnTo>
                  <a:pt x="2494" y="2665"/>
                </a:lnTo>
                <a:lnTo>
                  <a:pt x="2457" y="2634"/>
                </a:lnTo>
                <a:lnTo>
                  <a:pt x="2418" y="2601"/>
                </a:lnTo>
                <a:lnTo>
                  <a:pt x="2375" y="2568"/>
                </a:lnTo>
                <a:lnTo>
                  <a:pt x="2329" y="2533"/>
                </a:lnTo>
                <a:lnTo>
                  <a:pt x="2281" y="2499"/>
                </a:lnTo>
                <a:lnTo>
                  <a:pt x="2229" y="2463"/>
                </a:lnTo>
                <a:lnTo>
                  <a:pt x="2173" y="2427"/>
                </a:lnTo>
                <a:lnTo>
                  <a:pt x="2116" y="2390"/>
                </a:lnTo>
                <a:lnTo>
                  <a:pt x="2053" y="2353"/>
                </a:lnTo>
                <a:lnTo>
                  <a:pt x="1989" y="2313"/>
                </a:lnTo>
                <a:lnTo>
                  <a:pt x="1918" y="2273"/>
                </a:lnTo>
                <a:lnTo>
                  <a:pt x="1845" y="2231"/>
                </a:lnTo>
                <a:lnTo>
                  <a:pt x="1688" y="2145"/>
                </a:lnTo>
                <a:lnTo>
                  <a:pt x="1512" y="2052"/>
                </a:lnTo>
                <a:lnTo>
                  <a:pt x="1512" y="2052"/>
                </a:lnTo>
                <a:lnTo>
                  <a:pt x="1512" y="2052"/>
                </a:lnTo>
                <a:lnTo>
                  <a:pt x="1461" y="2026"/>
                </a:lnTo>
                <a:lnTo>
                  <a:pt x="1461" y="2026"/>
                </a:lnTo>
                <a:lnTo>
                  <a:pt x="1322" y="1956"/>
                </a:lnTo>
                <a:lnTo>
                  <a:pt x="1192" y="1887"/>
                </a:lnTo>
                <a:lnTo>
                  <a:pt x="1070" y="1819"/>
                </a:lnTo>
                <a:lnTo>
                  <a:pt x="957" y="1750"/>
                </a:lnTo>
                <a:lnTo>
                  <a:pt x="853" y="1684"/>
                </a:lnTo>
                <a:lnTo>
                  <a:pt x="755" y="1618"/>
                </a:lnTo>
                <a:lnTo>
                  <a:pt x="664" y="1552"/>
                </a:lnTo>
                <a:lnTo>
                  <a:pt x="581" y="1488"/>
                </a:lnTo>
                <a:lnTo>
                  <a:pt x="505" y="1426"/>
                </a:lnTo>
                <a:lnTo>
                  <a:pt x="433" y="1363"/>
                </a:lnTo>
                <a:lnTo>
                  <a:pt x="369" y="1303"/>
                </a:lnTo>
                <a:lnTo>
                  <a:pt x="310" y="1243"/>
                </a:lnTo>
                <a:lnTo>
                  <a:pt x="257" y="1184"/>
                </a:lnTo>
                <a:lnTo>
                  <a:pt x="208" y="1126"/>
                </a:lnTo>
                <a:lnTo>
                  <a:pt x="164" y="1068"/>
                </a:lnTo>
                <a:lnTo>
                  <a:pt x="124" y="1014"/>
                </a:lnTo>
                <a:lnTo>
                  <a:pt x="124" y="1014"/>
                </a:lnTo>
                <a:lnTo>
                  <a:pt x="102" y="981"/>
                </a:lnTo>
                <a:lnTo>
                  <a:pt x="85" y="951"/>
                </a:lnTo>
                <a:lnTo>
                  <a:pt x="68" y="922"/>
                </a:lnTo>
                <a:lnTo>
                  <a:pt x="55" y="895"/>
                </a:lnTo>
                <a:lnTo>
                  <a:pt x="43" y="869"/>
                </a:lnTo>
                <a:lnTo>
                  <a:pt x="33" y="843"/>
                </a:lnTo>
                <a:lnTo>
                  <a:pt x="25" y="820"/>
                </a:lnTo>
                <a:lnTo>
                  <a:pt x="19" y="799"/>
                </a:lnTo>
                <a:lnTo>
                  <a:pt x="13" y="778"/>
                </a:lnTo>
                <a:lnTo>
                  <a:pt x="10" y="759"/>
                </a:lnTo>
                <a:lnTo>
                  <a:pt x="5" y="725"/>
                </a:lnTo>
                <a:lnTo>
                  <a:pt x="2" y="696"/>
                </a:lnTo>
                <a:lnTo>
                  <a:pt x="0" y="673"/>
                </a:lnTo>
                <a:lnTo>
                  <a:pt x="2" y="0"/>
                </a:lnTo>
                <a:lnTo>
                  <a:pt x="2" y="0"/>
                </a:lnTo>
                <a:lnTo>
                  <a:pt x="3" y="28"/>
                </a:lnTo>
                <a:lnTo>
                  <a:pt x="6" y="53"/>
                </a:lnTo>
                <a:lnTo>
                  <a:pt x="10" y="84"/>
                </a:lnTo>
                <a:lnTo>
                  <a:pt x="18" y="122"/>
                </a:lnTo>
                <a:lnTo>
                  <a:pt x="29" y="166"/>
                </a:lnTo>
                <a:lnTo>
                  <a:pt x="45" y="215"/>
                </a:lnTo>
                <a:lnTo>
                  <a:pt x="55" y="240"/>
                </a:lnTo>
                <a:lnTo>
                  <a:pt x="66" y="269"/>
                </a:lnTo>
                <a:lnTo>
                  <a:pt x="79" y="298"/>
                </a:lnTo>
                <a:lnTo>
                  <a:pt x="95" y="328"/>
                </a:lnTo>
                <a:lnTo>
                  <a:pt x="111" y="359"/>
                </a:lnTo>
                <a:lnTo>
                  <a:pt x="129" y="392"/>
                </a:lnTo>
                <a:lnTo>
                  <a:pt x="149" y="427"/>
                </a:lnTo>
                <a:lnTo>
                  <a:pt x="171" y="461"/>
                </a:lnTo>
                <a:lnTo>
                  <a:pt x="195" y="498"/>
                </a:lnTo>
                <a:lnTo>
                  <a:pt x="222" y="535"/>
                </a:lnTo>
                <a:lnTo>
                  <a:pt x="251" y="573"/>
                </a:lnTo>
                <a:lnTo>
                  <a:pt x="283" y="613"/>
                </a:lnTo>
                <a:lnTo>
                  <a:pt x="317" y="653"/>
                </a:lnTo>
                <a:lnTo>
                  <a:pt x="354" y="694"/>
                </a:lnTo>
                <a:lnTo>
                  <a:pt x="393" y="736"/>
                </a:lnTo>
                <a:lnTo>
                  <a:pt x="436" y="779"/>
                </a:lnTo>
                <a:lnTo>
                  <a:pt x="482" y="822"/>
                </a:lnTo>
                <a:lnTo>
                  <a:pt x="530" y="866"/>
                </a:lnTo>
                <a:lnTo>
                  <a:pt x="530" y="866"/>
                </a:lnTo>
                <a:lnTo>
                  <a:pt x="566" y="899"/>
                </a:lnTo>
                <a:lnTo>
                  <a:pt x="606" y="932"/>
                </a:lnTo>
                <a:lnTo>
                  <a:pt x="649" y="965"/>
                </a:lnTo>
                <a:lnTo>
                  <a:pt x="695" y="1000"/>
                </a:lnTo>
                <a:lnTo>
                  <a:pt x="744" y="1034"/>
                </a:lnTo>
                <a:lnTo>
                  <a:pt x="795" y="1068"/>
                </a:lnTo>
                <a:lnTo>
                  <a:pt x="850" y="1106"/>
                </a:lnTo>
                <a:lnTo>
                  <a:pt x="909" y="1143"/>
                </a:lnTo>
                <a:lnTo>
                  <a:pt x="970" y="1180"/>
                </a:lnTo>
                <a:lnTo>
                  <a:pt x="1036" y="1219"/>
                </a:lnTo>
                <a:lnTo>
                  <a:pt x="1105" y="1260"/>
                </a:lnTo>
                <a:lnTo>
                  <a:pt x="1179" y="1300"/>
                </a:lnTo>
                <a:lnTo>
                  <a:pt x="1337" y="1388"/>
                </a:lnTo>
                <a:lnTo>
                  <a:pt x="1512" y="1481"/>
                </a:lnTo>
                <a:lnTo>
                  <a:pt x="1512" y="1481"/>
                </a:lnTo>
                <a:lnTo>
                  <a:pt x="1512" y="1481"/>
                </a:lnTo>
                <a:lnTo>
                  <a:pt x="1563" y="1505"/>
                </a:lnTo>
                <a:lnTo>
                  <a:pt x="1563" y="1505"/>
                </a:lnTo>
                <a:lnTo>
                  <a:pt x="1702" y="1575"/>
                </a:lnTo>
                <a:lnTo>
                  <a:pt x="1832" y="1645"/>
                </a:lnTo>
                <a:lnTo>
                  <a:pt x="1954" y="1714"/>
                </a:lnTo>
                <a:lnTo>
                  <a:pt x="2067" y="1782"/>
                </a:lnTo>
                <a:lnTo>
                  <a:pt x="2172" y="1849"/>
                </a:lnTo>
                <a:lnTo>
                  <a:pt x="2269" y="1915"/>
                </a:lnTo>
                <a:lnTo>
                  <a:pt x="2359" y="1979"/>
                </a:lnTo>
                <a:lnTo>
                  <a:pt x="2443" y="2044"/>
                </a:lnTo>
                <a:lnTo>
                  <a:pt x="2520" y="2107"/>
                </a:lnTo>
                <a:lnTo>
                  <a:pt x="2590" y="2168"/>
                </a:lnTo>
                <a:lnTo>
                  <a:pt x="2655" y="2230"/>
                </a:lnTo>
                <a:lnTo>
                  <a:pt x="2713" y="2290"/>
                </a:lnTo>
                <a:lnTo>
                  <a:pt x="2768" y="2349"/>
                </a:lnTo>
                <a:lnTo>
                  <a:pt x="2816" y="2407"/>
                </a:lnTo>
                <a:lnTo>
                  <a:pt x="2861" y="2463"/>
                </a:lnTo>
                <a:lnTo>
                  <a:pt x="2901" y="2519"/>
                </a:lnTo>
                <a:lnTo>
                  <a:pt x="2901" y="2519"/>
                </a:lnTo>
                <a:lnTo>
                  <a:pt x="2921" y="2551"/>
                </a:lnTo>
                <a:lnTo>
                  <a:pt x="2940" y="2581"/>
                </a:lnTo>
                <a:lnTo>
                  <a:pt x="2955" y="2611"/>
                </a:lnTo>
                <a:lnTo>
                  <a:pt x="2970" y="2638"/>
                </a:lnTo>
                <a:lnTo>
                  <a:pt x="2981" y="2664"/>
                </a:lnTo>
                <a:lnTo>
                  <a:pt x="2991" y="2688"/>
                </a:lnTo>
                <a:lnTo>
                  <a:pt x="2998" y="2712"/>
                </a:lnTo>
                <a:lnTo>
                  <a:pt x="3005" y="2734"/>
                </a:lnTo>
                <a:lnTo>
                  <a:pt x="3010" y="2754"/>
                </a:lnTo>
                <a:lnTo>
                  <a:pt x="3014" y="2774"/>
                </a:lnTo>
                <a:lnTo>
                  <a:pt x="3020" y="2808"/>
                </a:lnTo>
                <a:lnTo>
                  <a:pt x="3021" y="2837"/>
                </a:lnTo>
                <a:lnTo>
                  <a:pt x="3023" y="2860"/>
                </a:lnTo>
                <a:lnTo>
                  <a:pt x="3023" y="3533"/>
                </a:lnTo>
                <a:close/>
              </a:path>
            </a:pathLst>
          </a:custGeom>
          <a:gradFill flip="none" rotWithShape="1">
            <a:gsLst>
              <a:gs pos="16000">
                <a:schemeClr val="accent4">
                  <a:lumMod val="75000"/>
                </a:schemeClr>
              </a:gs>
              <a:gs pos="100000">
                <a:schemeClr val="accent4">
                  <a:lumMod val="60000"/>
                  <a:lumOff val="40000"/>
                </a:schemeClr>
              </a:gs>
              <a:gs pos="0">
                <a:schemeClr val="accent4">
                  <a:lumMod val="50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nvGrpSpPr>
          <p:cNvPr id="17" name="Group 183"/>
          <p:cNvGrpSpPr/>
          <p:nvPr userDrawn="1"/>
        </p:nvGrpSpPr>
        <p:grpSpPr>
          <a:xfrm>
            <a:off x="4629785" y="1832398"/>
            <a:ext cx="1888079" cy="1527330"/>
            <a:chOff x="5675263" y="2443196"/>
            <a:chExt cx="2610197" cy="2036440"/>
          </a:xfrm>
          <a:gradFill>
            <a:gsLst>
              <a:gs pos="0">
                <a:schemeClr val="accent1">
                  <a:lumMod val="75000"/>
                </a:schemeClr>
              </a:gs>
              <a:gs pos="7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p:grpSpPr>
        <p:sp>
          <p:nvSpPr>
            <p:cNvPr id="18" name="Freeform 8"/>
            <p:cNvSpPr/>
            <p:nvPr/>
          </p:nvSpPr>
          <p:spPr bwMode="auto">
            <a:xfrm rot="5400000">
              <a:off x="6077298" y="2271473"/>
              <a:ext cx="2036440" cy="2379885"/>
            </a:xfrm>
            <a:custGeom>
              <a:avLst/>
              <a:gdLst>
                <a:gd name="T0" fmla="*/ 3021 w 3023"/>
                <a:gd name="T1" fmla="*/ 3505 h 3534"/>
                <a:gd name="T2" fmla="*/ 3005 w 3023"/>
                <a:gd name="T3" fmla="*/ 3410 h 3534"/>
                <a:gd name="T4" fmla="*/ 2968 w 3023"/>
                <a:gd name="T5" fmla="*/ 3293 h 3534"/>
                <a:gd name="T6" fmla="*/ 2930 w 3023"/>
                <a:gd name="T7" fmla="*/ 3204 h 3534"/>
                <a:gd name="T8" fmla="*/ 2875 w 3023"/>
                <a:gd name="T9" fmla="*/ 3107 h 3534"/>
                <a:gd name="T10" fmla="*/ 2802 w 3023"/>
                <a:gd name="T11" fmla="*/ 2998 h 3534"/>
                <a:gd name="T12" fmla="*/ 2708 w 3023"/>
                <a:gd name="T13" fmla="*/ 2881 h 3534"/>
                <a:gd name="T14" fmla="*/ 2589 w 3023"/>
                <a:gd name="T15" fmla="*/ 2755 h 3534"/>
                <a:gd name="T16" fmla="*/ 2494 w 3023"/>
                <a:gd name="T17" fmla="*/ 2666 h 3534"/>
                <a:gd name="T18" fmla="*/ 2375 w 3023"/>
                <a:gd name="T19" fmla="*/ 2568 h 3534"/>
                <a:gd name="T20" fmla="*/ 2229 w 3023"/>
                <a:gd name="T21" fmla="*/ 2464 h 3534"/>
                <a:gd name="T22" fmla="*/ 2053 w 3023"/>
                <a:gd name="T23" fmla="*/ 2353 h 3534"/>
                <a:gd name="T24" fmla="*/ 1845 w 3023"/>
                <a:gd name="T25" fmla="*/ 2232 h 3534"/>
                <a:gd name="T26" fmla="*/ 1512 w 3023"/>
                <a:gd name="T27" fmla="*/ 2053 h 3534"/>
                <a:gd name="T28" fmla="*/ 1461 w 3023"/>
                <a:gd name="T29" fmla="*/ 2028 h 3534"/>
                <a:gd name="T30" fmla="*/ 1070 w 3023"/>
                <a:gd name="T31" fmla="*/ 1819 h 3534"/>
                <a:gd name="T32" fmla="*/ 755 w 3023"/>
                <a:gd name="T33" fmla="*/ 1619 h 3534"/>
                <a:gd name="T34" fmla="*/ 505 w 3023"/>
                <a:gd name="T35" fmla="*/ 1427 h 3534"/>
                <a:gd name="T36" fmla="*/ 310 w 3023"/>
                <a:gd name="T37" fmla="*/ 1244 h 3534"/>
                <a:gd name="T38" fmla="*/ 164 w 3023"/>
                <a:gd name="T39" fmla="*/ 1070 h 3534"/>
                <a:gd name="T40" fmla="*/ 102 w 3023"/>
                <a:gd name="T41" fmla="*/ 983 h 3534"/>
                <a:gd name="T42" fmla="*/ 55 w 3023"/>
                <a:gd name="T43" fmla="*/ 896 h 3534"/>
                <a:gd name="T44" fmla="*/ 25 w 3023"/>
                <a:gd name="T45" fmla="*/ 821 h 3534"/>
                <a:gd name="T46" fmla="*/ 10 w 3023"/>
                <a:gd name="T47" fmla="*/ 759 h 3534"/>
                <a:gd name="T48" fmla="*/ 0 w 3023"/>
                <a:gd name="T49" fmla="*/ 674 h 3534"/>
                <a:gd name="T50" fmla="*/ 3 w 3023"/>
                <a:gd name="T51" fmla="*/ 29 h 3534"/>
                <a:gd name="T52" fmla="*/ 18 w 3023"/>
                <a:gd name="T53" fmla="*/ 122 h 3534"/>
                <a:gd name="T54" fmla="*/ 55 w 3023"/>
                <a:gd name="T55" fmla="*/ 241 h 3534"/>
                <a:gd name="T56" fmla="*/ 95 w 3023"/>
                <a:gd name="T57" fmla="*/ 328 h 3534"/>
                <a:gd name="T58" fmla="*/ 149 w 3023"/>
                <a:gd name="T59" fmla="*/ 427 h 3534"/>
                <a:gd name="T60" fmla="*/ 222 w 3023"/>
                <a:gd name="T61" fmla="*/ 536 h 3534"/>
                <a:gd name="T62" fmla="*/ 317 w 3023"/>
                <a:gd name="T63" fmla="*/ 653 h 3534"/>
                <a:gd name="T64" fmla="*/ 436 w 3023"/>
                <a:gd name="T65" fmla="*/ 779 h 3534"/>
                <a:gd name="T66" fmla="*/ 530 w 3023"/>
                <a:gd name="T67" fmla="*/ 868 h 3534"/>
                <a:gd name="T68" fmla="*/ 649 w 3023"/>
                <a:gd name="T69" fmla="*/ 966 h 3534"/>
                <a:gd name="T70" fmla="*/ 795 w 3023"/>
                <a:gd name="T71" fmla="*/ 1070 h 3534"/>
                <a:gd name="T72" fmla="*/ 970 w 3023"/>
                <a:gd name="T73" fmla="*/ 1181 h 3534"/>
                <a:gd name="T74" fmla="*/ 1179 w 3023"/>
                <a:gd name="T75" fmla="*/ 1302 h 3534"/>
                <a:gd name="T76" fmla="*/ 1512 w 3023"/>
                <a:gd name="T77" fmla="*/ 1481 h 3534"/>
                <a:gd name="T78" fmla="*/ 1563 w 3023"/>
                <a:gd name="T79" fmla="*/ 1506 h 3534"/>
                <a:gd name="T80" fmla="*/ 1954 w 3023"/>
                <a:gd name="T81" fmla="*/ 1715 h 3534"/>
                <a:gd name="T82" fmla="*/ 2269 w 3023"/>
                <a:gd name="T83" fmla="*/ 1915 h 3534"/>
                <a:gd name="T84" fmla="*/ 2520 w 3023"/>
                <a:gd name="T85" fmla="*/ 2107 h 3534"/>
                <a:gd name="T86" fmla="*/ 2713 w 3023"/>
                <a:gd name="T87" fmla="*/ 2290 h 3534"/>
                <a:gd name="T88" fmla="*/ 2861 w 3023"/>
                <a:gd name="T89" fmla="*/ 2464 h 3534"/>
                <a:gd name="T90" fmla="*/ 2921 w 3023"/>
                <a:gd name="T91" fmla="*/ 2551 h 3534"/>
                <a:gd name="T92" fmla="*/ 2970 w 3023"/>
                <a:gd name="T93" fmla="*/ 2638 h 3534"/>
                <a:gd name="T94" fmla="*/ 2998 w 3023"/>
                <a:gd name="T95" fmla="*/ 2713 h 3534"/>
                <a:gd name="T96" fmla="*/ 3014 w 3023"/>
                <a:gd name="T97" fmla="*/ 2775 h 3534"/>
                <a:gd name="T98" fmla="*/ 3023 w 3023"/>
                <a:gd name="T99" fmla="*/ 2860 h 3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4">
                  <a:moveTo>
                    <a:pt x="3023" y="3534"/>
                  </a:moveTo>
                  <a:lnTo>
                    <a:pt x="3023" y="3534"/>
                  </a:lnTo>
                  <a:lnTo>
                    <a:pt x="3021" y="3505"/>
                  </a:lnTo>
                  <a:lnTo>
                    <a:pt x="3018" y="3479"/>
                  </a:lnTo>
                  <a:lnTo>
                    <a:pt x="3014" y="3449"/>
                  </a:lnTo>
                  <a:lnTo>
                    <a:pt x="3005" y="3410"/>
                  </a:lnTo>
                  <a:lnTo>
                    <a:pt x="2994" y="3367"/>
                  </a:lnTo>
                  <a:lnTo>
                    <a:pt x="2978" y="3319"/>
                  </a:lnTo>
                  <a:lnTo>
                    <a:pt x="2968" y="3293"/>
                  </a:lnTo>
                  <a:lnTo>
                    <a:pt x="2957" y="3264"/>
                  </a:lnTo>
                  <a:lnTo>
                    <a:pt x="2944" y="3236"/>
                  </a:lnTo>
                  <a:lnTo>
                    <a:pt x="2930" y="3204"/>
                  </a:lnTo>
                  <a:lnTo>
                    <a:pt x="2914" y="3173"/>
                  </a:lnTo>
                  <a:lnTo>
                    <a:pt x="2895" y="3141"/>
                  </a:lnTo>
                  <a:lnTo>
                    <a:pt x="2875" y="3107"/>
                  </a:lnTo>
                  <a:lnTo>
                    <a:pt x="2852" y="3071"/>
                  </a:lnTo>
                  <a:lnTo>
                    <a:pt x="2828" y="3035"/>
                  </a:lnTo>
                  <a:lnTo>
                    <a:pt x="2802" y="2998"/>
                  </a:lnTo>
                  <a:lnTo>
                    <a:pt x="2772" y="2959"/>
                  </a:lnTo>
                  <a:lnTo>
                    <a:pt x="2740" y="2921"/>
                  </a:lnTo>
                  <a:lnTo>
                    <a:pt x="2708" y="2881"/>
                  </a:lnTo>
                  <a:lnTo>
                    <a:pt x="2670" y="2839"/>
                  </a:lnTo>
                  <a:lnTo>
                    <a:pt x="2630" y="2797"/>
                  </a:lnTo>
                  <a:lnTo>
                    <a:pt x="2589" y="2755"/>
                  </a:lnTo>
                  <a:lnTo>
                    <a:pt x="2543" y="2710"/>
                  </a:lnTo>
                  <a:lnTo>
                    <a:pt x="2494" y="2666"/>
                  </a:lnTo>
                  <a:lnTo>
                    <a:pt x="2494" y="2666"/>
                  </a:lnTo>
                  <a:lnTo>
                    <a:pt x="2457" y="2634"/>
                  </a:lnTo>
                  <a:lnTo>
                    <a:pt x="2418" y="2601"/>
                  </a:lnTo>
                  <a:lnTo>
                    <a:pt x="2375" y="2568"/>
                  </a:lnTo>
                  <a:lnTo>
                    <a:pt x="2329" y="2534"/>
                  </a:lnTo>
                  <a:lnTo>
                    <a:pt x="2281" y="2500"/>
                  </a:lnTo>
                  <a:lnTo>
                    <a:pt x="2229" y="2464"/>
                  </a:lnTo>
                  <a:lnTo>
                    <a:pt x="2173" y="2428"/>
                  </a:lnTo>
                  <a:lnTo>
                    <a:pt x="2116" y="2391"/>
                  </a:lnTo>
                  <a:lnTo>
                    <a:pt x="2053" y="2353"/>
                  </a:lnTo>
                  <a:lnTo>
                    <a:pt x="1989" y="2313"/>
                  </a:lnTo>
                  <a:lnTo>
                    <a:pt x="1918" y="2273"/>
                  </a:lnTo>
                  <a:lnTo>
                    <a:pt x="1845" y="2232"/>
                  </a:lnTo>
                  <a:lnTo>
                    <a:pt x="1688" y="2146"/>
                  </a:lnTo>
                  <a:lnTo>
                    <a:pt x="1512" y="2053"/>
                  </a:lnTo>
                  <a:lnTo>
                    <a:pt x="1512" y="2053"/>
                  </a:lnTo>
                  <a:lnTo>
                    <a:pt x="1512" y="2053"/>
                  </a:lnTo>
                  <a:lnTo>
                    <a:pt x="1461" y="2028"/>
                  </a:lnTo>
                  <a:lnTo>
                    <a:pt x="1461" y="2028"/>
                  </a:lnTo>
                  <a:lnTo>
                    <a:pt x="1322" y="1957"/>
                  </a:lnTo>
                  <a:lnTo>
                    <a:pt x="1192" y="1888"/>
                  </a:lnTo>
                  <a:lnTo>
                    <a:pt x="1070" y="1819"/>
                  </a:lnTo>
                  <a:lnTo>
                    <a:pt x="957" y="1751"/>
                  </a:lnTo>
                  <a:lnTo>
                    <a:pt x="853" y="1685"/>
                  </a:lnTo>
                  <a:lnTo>
                    <a:pt x="755" y="1619"/>
                  </a:lnTo>
                  <a:lnTo>
                    <a:pt x="664" y="1553"/>
                  </a:lnTo>
                  <a:lnTo>
                    <a:pt x="581" y="1490"/>
                  </a:lnTo>
                  <a:lnTo>
                    <a:pt x="505" y="1427"/>
                  </a:lnTo>
                  <a:lnTo>
                    <a:pt x="433" y="1364"/>
                  </a:lnTo>
                  <a:lnTo>
                    <a:pt x="369" y="1304"/>
                  </a:lnTo>
                  <a:lnTo>
                    <a:pt x="310" y="1244"/>
                  </a:lnTo>
                  <a:lnTo>
                    <a:pt x="257" y="1185"/>
                  </a:lnTo>
                  <a:lnTo>
                    <a:pt x="208" y="1126"/>
                  </a:lnTo>
                  <a:lnTo>
                    <a:pt x="164" y="1070"/>
                  </a:lnTo>
                  <a:lnTo>
                    <a:pt x="124" y="1014"/>
                  </a:lnTo>
                  <a:lnTo>
                    <a:pt x="124" y="1014"/>
                  </a:lnTo>
                  <a:lnTo>
                    <a:pt x="102" y="983"/>
                  </a:lnTo>
                  <a:lnTo>
                    <a:pt x="85" y="951"/>
                  </a:lnTo>
                  <a:lnTo>
                    <a:pt x="68" y="923"/>
                  </a:lnTo>
                  <a:lnTo>
                    <a:pt x="55" y="896"/>
                  </a:lnTo>
                  <a:lnTo>
                    <a:pt x="43" y="870"/>
                  </a:lnTo>
                  <a:lnTo>
                    <a:pt x="33" y="844"/>
                  </a:lnTo>
                  <a:lnTo>
                    <a:pt x="25" y="821"/>
                  </a:lnTo>
                  <a:lnTo>
                    <a:pt x="19" y="800"/>
                  </a:lnTo>
                  <a:lnTo>
                    <a:pt x="13" y="778"/>
                  </a:lnTo>
                  <a:lnTo>
                    <a:pt x="10" y="759"/>
                  </a:lnTo>
                  <a:lnTo>
                    <a:pt x="5" y="725"/>
                  </a:lnTo>
                  <a:lnTo>
                    <a:pt x="2" y="696"/>
                  </a:lnTo>
                  <a:lnTo>
                    <a:pt x="0" y="674"/>
                  </a:lnTo>
                  <a:lnTo>
                    <a:pt x="2" y="0"/>
                  </a:lnTo>
                  <a:lnTo>
                    <a:pt x="2" y="0"/>
                  </a:lnTo>
                  <a:lnTo>
                    <a:pt x="3" y="29"/>
                  </a:lnTo>
                  <a:lnTo>
                    <a:pt x="6" y="53"/>
                  </a:lnTo>
                  <a:lnTo>
                    <a:pt x="10" y="85"/>
                  </a:lnTo>
                  <a:lnTo>
                    <a:pt x="18" y="122"/>
                  </a:lnTo>
                  <a:lnTo>
                    <a:pt x="29" y="167"/>
                  </a:lnTo>
                  <a:lnTo>
                    <a:pt x="45" y="215"/>
                  </a:lnTo>
                  <a:lnTo>
                    <a:pt x="55" y="241"/>
                  </a:lnTo>
                  <a:lnTo>
                    <a:pt x="66" y="270"/>
                  </a:lnTo>
                  <a:lnTo>
                    <a:pt x="79" y="298"/>
                  </a:lnTo>
                  <a:lnTo>
                    <a:pt x="95" y="328"/>
                  </a:lnTo>
                  <a:lnTo>
                    <a:pt x="111" y="360"/>
                  </a:lnTo>
                  <a:lnTo>
                    <a:pt x="129" y="393"/>
                  </a:lnTo>
                  <a:lnTo>
                    <a:pt x="149" y="427"/>
                  </a:lnTo>
                  <a:lnTo>
                    <a:pt x="171" y="463"/>
                  </a:lnTo>
                  <a:lnTo>
                    <a:pt x="195" y="499"/>
                  </a:lnTo>
                  <a:lnTo>
                    <a:pt x="222" y="536"/>
                  </a:lnTo>
                  <a:lnTo>
                    <a:pt x="251" y="573"/>
                  </a:lnTo>
                  <a:lnTo>
                    <a:pt x="283" y="613"/>
                  </a:lnTo>
                  <a:lnTo>
                    <a:pt x="317" y="653"/>
                  </a:lnTo>
                  <a:lnTo>
                    <a:pt x="354" y="695"/>
                  </a:lnTo>
                  <a:lnTo>
                    <a:pt x="393" y="737"/>
                  </a:lnTo>
                  <a:lnTo>
                    <a:pt x="436" y="779"/>
                  </a:lnTo>
                  <a:lnTo>
                    <a:pt x="482" y="822"/>
                  </a:lnTo>
                  <a:lnTo>
                    <a:pt x="530" y="868"/>
                  </a:lnTo>
                  <a:lnTo>
                    <a:pt x="530" y="868"/>
                  </a:lnTo>
                  <a:lnTo>
                    <a:pt x="566" y="900"/>
                  </a:lnTo>
                  <a:lnTo>
                    <a:pt x="606" y="933"/>
                  </a:lnTo>
                  <a:lnTo>
                    <a:pt x="649" y="966"/>
                  </a:lnTo>
                  <a:lnTo>
                    <a:pt x="695" y="1000"/>
                  </a:lnTo>
                  <a:lnTo>
                    <a:pt x="744" y="1034"/>
                  </a:lnTo>
                  <a:lnTo>
                    <a:pt x="795" y="1070"/>
                  </a:lnTo>
                  <a:lnTo>
                    <a:pt x="850" y="1106"/>
                  </a:lnTo>
                  <a:lnTo>
                    <a:pt x="909" y="1143"/>
                  </a:lnTo>
                  <a:lnTo>
                    <a:pt x="970" y="1181"/>
                  </a:lnTo>
                  <a:lnTo>
                    <a:pt x="1036" y="1221"/>
                  </a:lnTo>
                  <a:lnTo>
                    <a:pt x="1105" y="1261"/>
                  </a:lnTo>
                  <a:lnTo>
                    <a:pt x="1179" y="1302"/>
                  </a:lnTo>
                  <a:lnTo>
                    <a:pt x="1337" y="1388"/>
                  </a:lnTo>
                  <a:lnTo>
                    <a:pt x="1512" y="1481"/>
                  </a:lnTo>
                  <a:lnTo>
                    <a:pt x="1512" y="1481"/>
                  </a:lnTo>
                  <a:lnTo>
                    <a:pt x="1512" y="1481"/>
                  </a:lnTo>
                  <a:lnTo>
                    <a:pt x="1563" y="1506"/>
                  </a:lnTo>
                  <a:lnTo>
                    <a:pt x="1563" y="1506"/>
                  </a:lnTo>
                  <a:lnTo>
                    <a:pt x="1702" y="1577"/>
                  </a:lnTo>
                  <a:lnTo>
                    <a:pt x="1832" y="1646"/>
                  </a:lnTo>
                  <a:lnTo>
                    <a:pt x="1954" y="1715"/>
                  </a:lnTo>
                  <a:lnTo>
                    <a:pt x="2067" y="1783"/>
                  </a:lnTo>
                  <a:lnTo>
                    <a:pt x="2172" y="1849"/>
                  </a:lnTo>
                  <a:lnTo>
                    <a:pt x="2269" y="1915"/>
                  </a:lnTo>
                  <a:lnTo>
                    <a:pt x="2359" y="1981"/>
                  </a:lnTo>
                  <a:lnTo>
                    <a:pt x="2443" y="2044"/>
                  </a:lnTo>
                  <a:lnTo>
                    <a:pt x="2520" y="2107"/>
                  </a:lnTo>
                  <a:lnTo>
                    <a:pt x="2590" y="2170"/>
                  </a:lnTo>
                  <a:lnTo>
                    <a:pt x="2655" y="2230"/>
                  </a:lnTo>
                  <a:lnTo>
                    <a:pt x="2713" y="2290"/>
                  </a:lnTo>
                  <a:lnTo>
                    <a:pt x="2768" y="2349"/>
                  </a:lnTo>
                  <a:lnTo>
                    <a:pt x="2816" y="2408"/>
                  </a:lnTo>
                  <a:lnTo>
                    <a:pt x="2861" y="2464"/>
                  </a:lnTo>
                  <a:lnTo>
                    <a:pt x="2901" y="2520"/>
                  </a:lnTo>
                  <a:lnTo>
                    <a:pt x="2901" y="2520"/>
                  </a:lnTo>
                  <a:lnTo>
                    <a:pt x="2921" y="2551"/>
                  </a:lnTo>
                  <a:lnTo>
                    <a:pt x="2940" y="2583"/>
                  </a:lnTo>
                  <a:lnTo>
                    <a:pt x="2955" y="2611"/>
                  </a:lnTo>
                  <a:lnTo>
                    <a:pt x="2970" y="2638"/>
                  </a:lnTo>
                  <a:lnTo>
                    <a:pt x="2981" y="2664"/>
                  </a:lnTo>
                  <a:lnTo>
                    <a:pt x="2991" y="2689"/>
                  </a:lnTo>
                  <a:lnTo>
                    <a:pt x="2998" y="2713"/>
                  </a:lnTo>
                  <a:lnTo>
                    <a:pt x="3005" y="2734"/>
                  </a:lnTo>
                  <a:lnTo>
                    <a:pt x="3010" y="2756"/>
                  </a:lnTo>
                  <a:lnTo>
                    <a:pt x="3014" y="2775"/>
                  </a:lnTo>
                  <a:lnTo>
                    <a:pt x="3020" y="2809"/>
                  </a:lnTo>
                  <a:lnTo>
                    <a:pt x="3021" y="2838"/>
                  </a:lnTo>
                  <a:lnTo>
                    <a:pt x="3023" y="2860"/>
                  </a:lnTo>
                  <a:lnTo>
                    <a:pt x="3023" y="3534"/>
                  </a:lnTo>
                  <a:close/>
                </a:path>
              </a:pathLst>
            </a:custGeom>
            <a:grp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19" name="Freeform 21"/>
            <p:cNvSpPr/>
            <p:nvPr/>
          </p:nvSpPr>
          <p:spPr bwMode="auto">
            <a:xfrm rot="5400000">
              <a:off x="6078308" y="3547277"/>
              <a:ext cx="529313" cy="1335403"/>
            </a:xfrm>
            <a:custGeom>
              <a:avLst/>
              <a:gdLst>
                <a:gd name="T0" fmla="*/ 0 w 786"/>
                <a:gd name="T1" fmla="*/ 1982 h 1982"/>
                <a:gd name="T2" fmla="*/ 67 w 786"/>
                <a:gd name="T3" fmla="*/ 1933 h 1982"/>
                <a:gd name="T4" fmla="*/ 170 w 786"/>
                <a:gd name="T5" fmla="*/ 1853 h 1982"/>
                <a:gd name="T6" fmla="*/ 298 w 786"/>
                <a:gd name="T7" fmla="*/ 1740 h 1982"/>
                <a:gd name="T8" fmla="*/ 365 w 786"/>
                <a:gd name="T9" fmla="*/ 1673 h 1982"/>
                <a:gd name="T10" fmla="*/ 434 w 786"/>
                <a:gd name="T11" fmla="*/ 1600 h 1982"/>
                <a:gd name="T12" fmla="*/ 500 w 786"/>
                <a:gd name="T13" fmla="*/ 1522 h 1982"/>
                <a:gd name="T14" fmla="*/ 561 w 786"/>
                <a:gd name="T15" fmla="*/ 1439 h 1982"/>
                <a:gd name="T16" fmla="*/ 617 w 786"/>
                <a:gd name="T17" fmla="*/ 1352 h 1982"/>
                <a:gd name="T18" fmla="*/ 664 w 786"/>
                <a:gd name="T19" fmla="*/ 1262 h 1982"/>
                <a:gd name="T20" fmla="*/ 700 w 786"/>
                <a:gd name="T21" fmla="*/ 1170 h 1982"/>
                <a:gd name="T22" fmla="*/ 719 w 786"/>
                <a:gd name="T23" fmla="*/ 1098 h 1982"/>
                <a:gd name="T24" fmla="*/ 726 w 786"/>
                <a:gd name="T25" fmla="*/ 1051 h 1982"/>
                <a:gd name="T26" fmla="*/ 730 w 786"/>
                <a:gd name="T27" fmla="*/ 1004 h 1982"/>
                <a:gd name="T28" fmla="*/ 732 w 786"/>
                <a:gd name="T29" fmla="*/ 979 h 1982"/>
                <a:gd name="T30" fmla="*/ 729 w 786"/>
                <a:gd name="T31" fmla="*/ 935 h 1982"/>
                <a:gd name="T32" fmla="*/ 723 w 786"/>
                <a:gd name="T33" fmla="*/ 891 h 1982"/>
                <a:gd name="T34" fmla="*/ 713 w 786"/>
                <a:gd name="T35" fmla="*/ 846 h 1982"/>
                <a:gd name="T36" fmla="*/ 683 w 786"/>
                <a:gd name="T37" fmla="*/ 757 h 1982"/>
                <a:gd name="T38" fmla="*/ 641 w 786"/>
                <a:gd name="T39" fmla="*/ 670 h 1982"/>
                <a:gd name="T40" fmla="*/ 590 w 786"/>
                <a:gd name="T41" fmla="*/ 584 h 1982"/>
                <a:gd name="T42" fmla="*/ 531 w 786"/>
                <a:gd name="T43" fmla="*/ 501 h 1982"/>
                <a:gd name="T44" fmla="*/ 467 w 786"/>
                <a:gd name="T45" fmla="*/ 422 h 1982"/>
                <a:gd name="T46" fmla="*/ 399 w 786"/>
                <a:gd name="T47" fmla="*/ 348 h 1982"/>
                <a:gd name="T48" fmla="*/ 332 w 786"/>
                <a:gd name="T49" fmla="*/ 278 h 1982"/>
                <a:gd name="T50" fmla="*/ 232 w 786"/>
                <a:gd name="T51" fmla="*/ 185 h 1982"/>
                <a:gd name="T52" fmla="*/ 114 w 786"/>
                <a:gd name="T53" fmla="*/ 86 h 1982"/>
                <a:gd name="T54" fmla="*/ 31 w 786"/>
                <a:gd name="T55" fmla="*/ 23 h 1982"/>
                <a:gd name="T56" fmla="*/ 0 w 786"/>
                <a:gd name="T57" fmla="*/ 0 h 1982"/>
                <a:gd name="T58" fmla="*/ 73 w 786"/>
                <a:gd name="T59" fmla="*/ 50 h 1982"/>
                <a:gd name="T60" fmla="*/ 182 w 786"/>
                <a:gd name="T61" fmla="*/ 132 h 1982"/>
                <a:gd name="T62" fmla="*/ 319 w 786"/>
                <a:gd name="T63" fmla="*/ 245 h 1982"/>
                <a:gd name="T64" fmla="*/ 394 w 786"/>
                <a:gd name="T65" fmla="*/ 311 h 1982"/>
                <a:gd name="T66" fmla="*/ 467 w 786"/>
                <a:gd name="T67" fmla="*/ 382 h 1982"/>
                <a:gd name="T68" fmla="*/ 537 w 786"/>
                <a:gd name="T69" fmla="*/ 459 h 1982"/>
                <a:gd name="T70" fmla="*/ 604 w 786"/>
                <a:gd name="T71" fmla="*/ 540 h 1982"/>
                <a:gd name="T72" fmla="*/ 663 w 786"/>
                <a:gd name="T73" fmla="*/ 623 h 1982"/>
                <a:gd name="T74" fmla="*/ 713 w 786"/>
                <a:gd name="T75" fmla="*/ 709 h 1982"/>
                <a:gd name="T76" fmla="*/ 752 w 786"/>
                <a:gd name="T77" fmla="*/ 796 h 1982"/>
                <a:gd name="T78" fmla="*/ 766 w 786"/>
                <a:gd name="T79" fmla="*/ 840 h 1982"/>
                <a:gd name="T80" fmla="*/ 777 w 786"/>
                <a:gd name="T81" fmla="*/ 885 h 1982"/>
                <a:gd name="T82" fmla="*/ 783 w 786"/>
                <a:gd name="T83" fmla="*/ 929 h 1982"/>
                <a:gd name="T84" fmla="*/ 786 w 786"/>
                <a:gd name="T85" fmla="*/ 972 h 1982"/>
                <a:gd name="T86" fmla="*/ 786 w 786"/>
                <a:gd name="T87" fmla="*/ 997 h 1982"/>
                <a:gd name="T88" fmla="*/ 780 w 786"/>
                <a:gd name="T89" fmla="*/ 1042 h 1982"/>
                <a:gd name="T90" fmla="*/ 772 w 786"/>
                <a:gd name="T91" fmla="*/ 1090 h 1982"/>
                <a:gd name="T92" fmla="*/ 760 w 786"/>
                <a:gd name="T93" fmla="*/ 1137 h 1982"/>
                <a:gd name="T94" fmla="*/ 735 w 786"/>
                <a:gd name="T95" fmla="*/ 1206 h 1982"/>
                <a:gd name="T96" fmla="*/ 690 w 786"/>
                <a:gd name="T97" fmla="*/ 1297 h 1982"/>
                <a:gd name="T98" fmla="*/ 634 w 786"/>
                <a:gd name="T99" fmla="*/ 1385 h 1982"/>
                <a:gd name="T100" fmla="*/ 571 w 786"/>
                <a:gd name="T101" fmla="*/ 1471 h 1982"/>
                <a:gd name="T102" fmla="*/ 502 w 786"/>
                <a:gd name="T103" fmla="*/ 1552 h 1982"/>
                <a:gd name="T104" fmla="*/ 429 w 786"/>
                <a:gd name="T105" fmla="*/ 1628 h 1982"/>
                <a:gd name="T106" fmla="*/ 356 w 786"/>
                <a:gd name="T107" fmla="*/ 1700 h 1982"/>
                <a:gd name="T108" fmla="*/ 249 w 786"/>
                <a:gd name="T109" fmla="*/ 1794 h 1982"/>
                <a:gd name="T110" fmla="*/ 123 w 786"/>
                <a:gd name="T111" fmla="*/ 1895 h 1982"/>
                <a:gd name="T112" fmla="*/ 34 w 786"/>
                <a:gd name="T113" fmla="*/ 1959 h 1982"/>
                <a:gd name="T114" fmla="*/ 0 w 786"/>
                <a:gd name="T115" fmla="*/ 1982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6" h="1982">
                  <a:moveTo>
                    <a:pt x="0" y="1982"/>
                  </a:moveTo>
                  <a:lnTo>
                    <a:pt x="0" y="1982"/>
                  </a:lnTo>
                  <a:lnTo>
                    <a:pt x="31" y="1960"/>
                  </a:lnTo>
                  <a:lnTo>
                    <a:pt x="67" y="1933"/>
                  </a:lnTo>
                  <a:lnTo>
                    <a:pt x="114" y="1897"/>
                  </a:lnTo>
                  <a:lnTo>
                    <a:pt x="170" y="1853"/>
                  </a:lnTo>
                  <a:lnTo>
                    <a:pt x="232" y="1800"/>
                  </a:lnTo>
                  <a:lnTo>
                    <a:pt x="298" y="1740"/>
                  </a:lnTo>
                  <a:lnTo>
                    <a:pt x="332" y="1707"/>
                  </a:lnTo>
                  <a:lnTo>
                    <a:pt x="365" y="1673"/>
                  </a:lnTo>
                  <a:lnTo>
                    <a:pt x="399" y="1637"/>
                  </a:lnTo>
                  <a:lnTo>
                    <a:pt x="434" y="1600"/>
                  </a:lnTo>
                  <a:lnTo>
                    <a:pt x="467" y="1561"/>
                  </a:lnTo>
                  <a:lnTo>
                    <a:pt x="500" y="1522"/>
                  </a:lnTo>
                  <a:lnTo>
                    <a:pt x="531" y="1481"/>
                  </a:lnTo>
                  <a:lnTo>
                    <a:pt x="561" y="1439"/>
                  </a:lnTo>
                  <a:lnTo>
                    <a:pt x="590" y="1396"/>
                  </a:lnTo>
                  <a:lnTo>
                    <a:pt x="617" y="1352"/>
                  </a:lnTo>
                  <a:lnTo>
                    <a:pt x="641" y="1307"/>
                  </a:lnTo>
                  <a:lnTo>
                    <a:pt x="664" y="1262"/>
                  </a:lnTo>
                  <a:lnTo>
                    <a:pt x="683" y="1216"/>
                  </a:lnTo>
                  <a:lnTo>
                    <a:pt x="700" y="1170"/>
                  </a:lnTo>
                  <a:lnTo>
                    <a:pt x="713" y="1123"/>
                  </a:lnTo>
                  <a:lnTo>
                    <a:pt x="719" y="1098"/>
                  </a:lnTo>
                  <a:lnTo>
                    <a:pt x="723" y="1075"/>
                  </a:lnTo>
                  <a:lnTo>
                    <a:pt x="726" y="1051"/>
                  </a:lnTo>
                  <a:lnTo>
                    <a:pt x="729" y="1027"/>
                  </a:lnTo>
                  <a:lnTo>
                    <a:pt x="730" y="1004"/>
                  </a:lnTo>
                  <a:lnTo>
                    <a:pt x="732" y="979"/>
                  </a:lnTo>
                  <a:lnTo>
                    <a:pt x="732" y="979"/>
                  </a:lnTo>
                  <a:lnTo>
                    <a:pt x="730" y="956"/>
                  </a:lnTo>
                  <a:lnTo>
                    <a:pt x="729" y="935"/>
                  </a:lnTo>
                  <a:lnTo>
                    <a:pt x="726" y="912"/>
                  </a:lnTo>
                  <a:lnTo>
                    <a:pt x="723" y="891"/>
                  </a:lnTo>
                  <a:lnTo>
                    <a:pt x="719" y="868"/>
                  </a:lnTo>
                  <a:lnTo>
                    <a:pt x="713" y="846"/>
                  </a:lnTo>
                  <a:lnTo>
                    <a:pt x="700" y="802"/>
                  </a:lnTo>
                  <a:lnTo>
                    <a:pt x="683" y="757"/>
                  </a:lnTo>
                  <a:lnTo>
                    <a:pt x="664" y="713"/>
                  </a:lnTo>
                  <a:lnTo>
                    <a:pt x="641" y="670"/>
                  </a:lnTo>
                  <a:lnTo>
                    <a:pt x="617" y="627"/>
                  </a:lnTo>
                  <a:lnTo>
                    <a:pt x="590" y="584"/>
                  </a:lnTo>
                  <a:lnTo>
                    <a:pt x="561" y="543"/>
                  </a:lnTo>
                  <a:lnTo>
                    <a:pt x="531" y="501"/>
                  </a:lnTo>
                  <a:lnTo>
                    <a:pt x="500" y="461"/>
                  </a:lnTo>
                  <a:lnTo>
                    <a:pt x="467" y="422"/>
                  </a:lnTo>
                  <a:lnTo>
                    <a:pt x="434" y="384"/>
                  </a:lnTo>
                  <a:lnTo>
                    <a:pt x="399" y="348"/>
                  </a:lnTo>
                  <a:lnTo>
                    <a:pt x="365" y="312"/>
                  </a:lnTo>
                  <a:lnTo>
                    <a:pt x="332" y="278"/>
                  </a:lnTo>
                  <a:lnTo>
                    <a:pt x="298" y="245"/>
                  </a:lnTo>
                  <a:lnTo>
                    <a:pt x="232" y="185"/>
                  </a:lnTo>
                  <a:lnTo>
                    <a:pt x="170" y="132"/>
                  </a:lnTo>
                  <a:lnTo>
                    <a:pt x="114" y="86"/>
                  </a:lnTo>
                  <a:lnTo>
                    <a:pt x="67" y="50"/>
                  </a:lnTo>
                  <a:lnTo>
                    <a:pt x="31" y="23"/>
                  </a:lnTo>
                  <a:lnTo>
                    <a:pt x="0" y="0"/>
                  </a:lnTo>
                  <a:lnTo>
                    <a:pt x="0" y="0"/>
                  </a:lnTo>
                  <a:lnTo>
                    <a:pt x="34" y="23"/>
                  </a:lnTo>
                  <a:lnTo>
                    <a:pt x="73" y="50"/>
                  </a:lnTo>
                  <a:lnTo>
                    <a:pt x="123" y="86"/>
                  </a:lnTo>
                  <a:lnTo>
                    <a:pt x="182" y="132"/>
                  </a:lnTo>
                  <a:lnTo>
                    <a:pt x="249" y="185"/>
                  </a:lnTo>
                  <a:lnTo>
                    <a:pt x="319" y="245"/>
                  </a:lnTo>
                  <a:lnTo>
                    <a:pt x="356" y="278"/>
                  </a:lnTo>
                  <a:lnTo>
                    <a:pt x="394" y="311"/>
                  </a:lnTo>
                  <a:lnTo>
                    <a:pt x="429" y="346"/>
                  </a:lnTo>
                  <a:lnTo>
                    <a:pt x="467" y="382"/>
                  </a:lnTo>
                  <a:lnTo>
                    <a:pt x="502" y="421"/>
                  </a:lnTo>
                  <a:lnTo>
                    <a:pt x="537" y="459"/>
                  </a:lnTo>
                  <a:lnTo>
                    <a:pt x="571" y="500"/>
                  </a:lnTo>
                  <a:lnTo>
                    <a:pt x="604" y="540"/>
                  </a:lnTo>
                  <a:lnTo>
                    <a:pt x="634" y="581"/>
                  </a:lnTo>
                  <a:lnTo>
                    <a:pt x="663" y="623"/>
                  </a:lnTo>
                  <a:lnTo>
                    <a:pt x="690" y="666"/>
                  </a:lnTo>
                  <a:lnTo>
                    <a:pt x="713" y="709"/>
                  </a:lnTo>
                  <a:lnTo>
                    <a:pt x="735" y="753"/>
                  </a:lnTo>
                  <a:lnTo>
                    <a:pt x="752" y="796"/>
                  </a:lnTo>
                  <a:lnTo>
                    <a:pt x="760" y="819"/>
                  </a:lnTo>
                  <a:lnTo>
                    <a:pt x="766" y="840"/>
                  </a:lnTo>
                  <a:lnTo>
                    <a:pt x="772" y="863"/>
                  </a:lnTo>
                  <a:lnTo>
                    <a:pt x="777" y="885"/>
                  </a:lnTo>
                  <a:lnTo>
                    <a:pt x="780" y="906"/>
                  </a:lnTo>
                  <a:lnTo>
                    <a:pt x="783" y="929"/>
                  </a:lnTo>
                  <a:lnTo>
                    <a:pt x="786" y="951"/>
                  </a:lnTo>
                  <a:lnTo>
                    <a:pt x="786" y="972"/>
                  </a:lnTo>
                  <a:lnTo>
                    <a:pt x="786" y="972"/>
                  </a:lnTo>
                  <a:lnTo>
                    <a:pt x="786" y="997"/>
                  </a:lnTo>
                  <a:lnTo>
                    <a:pt x="783" y="1019"/>
                  </a:lnTo>
                  <a:lnTo>
                    <a:pt x="780" y="1042"/>
                  </a:lnTo>
                  <a:lnTo>
                    <a:pt x="777" y="1067"/>
                  </a:lnTo>
                  <a:lnTo>
                    <a:pt x="772" y="1090"/>
                  </a:lnTo>
                  <a:lnTo>
                    <a:pt x="766" y="1113"/>
                  </a:lnTo>
                  <a:lnTo>
                    <a:pt x="760" y="1137"/>
                  </a:lnTo>
                  <a:lnTo>
                    <a:pt x="752" y="1160"/>
                  </a:lnTo>
                  <a:lnTo>
                    <a:pt x="735" y="1206"/>
                  </a:lnTo>
                  <a:lnTo>
                    <a:pt x="713" y="1251"/>
                  </a:lnTo>
                  <a:lnTo>
                    <a:pt x="690" y="1297"/>
                  </a:lnTo>
                  <a:lnTo>
                    <a:pt x="663" y="1342"/>
                  </a:lnTo>
                  <a:lnTo>
                    <a:pt x="634" y="1385"/>
                  </a:lnTo>
                  <a:lnTo>
                    <a:pt x="604" y="1428"/>
                  </a:lnTo>
                  <a:lnTo>
                    <a:pt x="571" y="1471"/>
                  </a:lnTo>
                  <a:lnTo>
                    <a:pt x="537" y="1512"/>
                  </a:lnTo>
                  <a:lnTo>
                    <a:pt x="502" y="1552"/>
                  </a:lnTo>
                  <a:lnTo>
                    <a:pt x="467" y="1591"/>
                  </a:lnTo>
                  <a:lnTo>
                    <a:pt x="429" y="1628"/>
                  </a:lnTo>
                  <a:lnTo>
                    <a:pt x="394" y="1665"/>
                  </a:lnTo>
                  <a:lnTo>
                    <a:pt x="356" y="1700"/>
                  </a:lnTo>
                  <a:lnTo>
                    <a:pt x="319" y="1733"/>
                  </a:lnTo>
                  <a:lnTo>
                    <a:pt x="249" y="1794"/>
                  </a:lnTo>
                  <a:lnTo>
                    <a:pt x="182" y="1849"/>
                  </a:lnTo>
                  <a:lnTo>
                    <a:pt x="123" y="1895"/>
                  </a:lnTo>
                  <a:lnTo>
                    <a:pt x="73" y="1932"/>
                  </a:lnTo>
                  <a:lnTo>
                    <a:pt x="34" y="1959"/>
                  </a:lnTo>
                  <a:lnTo>
                    <a:pt x="0" y="1982"/>
                  </a:lnTo>
                  <a:lnTo>
                    <a:pt x="0" y="1982"/>
                  </a:lnTo>
                  <a:close/>
                </a:path>
              </a:pathLst>
            </a:custGeom>
            <a:gradFill>
              <a:gsLst>
                <a:gs pos="1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20" name="Freeform 8"/>
          <p:cNvSpPr/>
          <p:nvPr userDrawn="1"/>
        </p:nvSpPr>
        <p:spPr bwMode="auto">
          <a:xfrm rot="5400000">
            <a:off x="3303932" y="1735321"/>
            <a:ext cx="1527330" cy="1721484"/>
          </a:xfrm>
          <a:custGeom>
            <a:avLst/>
            <a:gdLst>
              <a:gd name="T0" fmla="*/ 3021 w 3023"/>
              <a:gd name="T1" fmla="*/ 3505 h 3534"/>
              <a:gd name="T2" fmla="*/ 3005 w 3023"/>
              <a:gd name="T3" fmla="*/ 3410 h 3534"/>
              <a:gd name="T4" fmla="*/ 2968 w 3023"/>
              <a:gd name="T5" fmla="*/ 3293 h 3534"/>
              <a:gd name="T6" fmla="*/ 2930 w 3023"/>
              <a:gd name="T7" fmla="*/ 3204 h 3534"/>
              <a:gd name="T8" fmla="*/ 2875 w 3023"/>
              <a:gd name="T9" fmla="*/ 3107 h 3534"/>
              <a:gd name="T10" fmla="*/ 2802 w 3023"/>
              <a:gd name="T11" fmla="*/ 2998 h 3534"/>
              <a:gd name="T12" fmla="*/ 2708 w 3023"/>
              <a:gd name="T13" fmla="*/ 2881 h 3534"/>
              <a:gd name="T14" fmla="*/ 2589 w 3023"/>
              <a:gd name="T15" fmla="*/ 2755 h 3534"/>
              <a:gd name="T16" fmla="*/ 2494 w 3023"/>
              <a:gd name="T17" fmla="*/ 2666 h 3534"/>
              <a:gd name="T18" fmla="*/ 2375 w 3023"/>
              <a:gd name="T19" fmla="*/ 2568 h 3534"/>
              <a:gd name="T20" fmla="*/ 2229 w 3023"/>
              <a:gd name="T21" fmla="*/ 2464 h 3534"/>
              <a:gd name="T22" fmla="*/ 2053 w 3023"/>
              <a:gd name="T23" fmla="*/ 2353 h 3534"/>
              <a:gd name="T24" fmla="*/ 1845 w 3023"/>
              <a:gd name="T25" fmla="*/ 2232 h 3534"/>
              <a:gd name="T26" fmla="*/ 1512 w 3023"/>
              <a:gd name="T27" fmla="*/ 2053 h 3534"/>
              <a:gd name="T28" fmla="*/ 1461 w 3023"/>
              <a:gd name="T29" fmla="*/ 2028 h 3534"/>
              <a:gd name="T30" fmla="*/ 1070 w 3023"/>
              <a:gd name="T31" fmla="*/ 1819 h 3534"/>
              <a:gd name="T32" fmla="*/ 755 w 3023"/>
              <a:gd name="T33" fmla="*/ 1619 h 3534"/>
              <a:gd name="T34" fmla="*/ 505 w 3023"/>
              <a:gd name="T35" fmla="*/ 1427 h 3534"/>
              <a:gd name="T36" fmla="*/ 310 w 3023"/>
              <a:gd name="T37" fmla="*/ 1244 h 3534"/>
              <a:gd name="T38" fmla="*/ 164 w 3023"/>
              <a:gd name="T39" fmla="*/ 1070 h 3534"/>
              <a:gd name="T40" fmla="*/ 102 w 3023"/>
              <a:gd name="T41" fmla="*/ 983 h 3534"/>
              <a:gd name="T42" fmla="*/ 55 w 3023"/>
              <a:gd name="T43" fmla="*/ 896 h 3534"/>
              <a:gd name="T44" fmla="*/ 25 w 3023"/>
              <a:gd name="T45" fmla="*/ 821 h 3534"/>
              <a:gd name="T46" fmla="*/ 10 w 3023"/>
              <a:gd name="T47" fmla="*/ 759 h 3534"/>
              <a:gd name="T48" fmla="*/ 0 w 3023"/>
              <a:gd name="T49" fmla="*/ 674 h 3534"/>
              <a:gd name="T50" fmla="*/ 3 w 3023"/>
              <a:gd name="T51" fmla="*/ 29 h 3534"/>
              <a:gd name="T52" fmla="*/ 18 w 3023"/>
              <a:gd name="T53" fmla="*/ 122 h 3534"/>
              <a:gd name="T54" fmla="*/ 55 w 3023"/>
              <a:gd name="T55" fmla="*/ 241 h 3534"/>
              <a:gd name="T56" fmla="*/ 95 w 3023"/>
              <a:gd name="T57" fmla="*/ 328 h 3534"/>
              <a:gd name="T58" fmla="*/ 149 w 3023"/>
              <a:gd name="T59" fmla="*/ 427 h 3534"/>
              <a:gd name="T60" fmla="*/ 222 w 3023"/>
              <a:gd name="T61" fmla="*/ 536 h 3534"/>
              <a:gd name="T62" fmla="*/ 317 w 3023"/>
              <a:gd name="T63" fmla="*/ 653 h 3534"/>
              <a:gd name="T64" fmla="*/ 436 w 3023"/>
              <a:gd name="T65" fmla="*/ 779 h 3534"/>
              <a:gd name="T66" fmla="*/ 530 w 3023"/>
              <a:gd name="T67" fmla="*/ 868 h 3534"/>
              <a:gd name="T68" fmla="*/ 649 w 3023"/>
              <a:gd name="T69" fmla="*/ 966 h 3534"/>
              <a:gd name="T70" fmla="*/ 795 w 3023"/>
              <a:gd name="T71" fmla="*/ 1070 h 3534"/>
              <a:gd name="T72" fmla="*/ 970 w 3023"/>
              <a:gd name="T73" fmla="*/ 1181 h 3534"/>
              <a:gd name="T74" fmla="*/ 1179 w 3023"/>
              <a:gd name="T75" fmla="*/ 1302 h 3534"/>
              <a:gd name="T76" fmla="*/ 1512 w 3023"/>
              <a:gd name="T77" fmla="*/ 1481 h 3534"/>
              <a:gd name="T78" fmla="*/ 1563 w 3023"/>
              <a:gd name="T79" fmla="*/ 1506 h 3534"/>
              <a:gd name="T80" fmla="*/ 1954 w 3023"/>
              <a:gd name="T81" fmla="*/ 1715 h 3534"/>
              <a:gd name="T82" fmla="*/ 2269 w 3023"/>
              <a:gd name="T83" fmla="*/ 1915 h 3534"/>
              <a:gd name="T84" fmla="*/ 2520 w 3023"/>
              <a:gd name="T85" fmla="*/ 2107 h 3534"/>
              <a:gd name="T86" fmla="*/ 2713 w 3023"/>
              <a:gd name="T87" fmla="*/ 2290 h 3534"/>
              <a:gd name="T88" fmla="*/ 2861 w 3023"/>
              <a:gd name="T89" fmla="*/ 2464 h 3534"/>
              <a:gd name="T90" fmla="*/ 2921 w 3023"/>
              <a:gd name="T91" fmla="*/ 2551 h 3534"/>
              <a:gd name="T92" fmla="*/ 2970 w 3023"/>
              <a:gd name="T93" fmla="*/ 2638 h 3534"/>
              <a:gd name="T94" fmla="*/ 2998 w 3023"/>
              <a:gd name="T95" fmla="*/ 2713 h 3534"/>
              <a:gd name="T96" fmla="*/ 3014 w 3023"/>
              <a:gd name="T97" fmla="*/ 2775 h 3534"/>
              <a:gd name="T98" fmla="*/ 3023 w 3023"/>
              <a:gd name="T99" fmla="*/ 2860 h 3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4">
                <a:moveTo>
                  <a:pt x="3023" y="3534"/>
                </a:moveTo>
                <a:lnTo>
                  <a:pt x="3023" y="3534"/>
                </a:lnTo>
                <a:lnTo>
                  <a:pt x="3021" y="3505"/>
                </a:lnTo>
                <a:lnTo>
                  <a:pt x="3018" y="3479"/>
                </a:lnTo>
                <a:lnTo>
                  <a:pt x="3014" y="3449"/>
                </a:lnTo>
                <a:lnTo>
                  <a:pt x="3005" y="3410"/>
                </a:lnTo>
                <a:lnTo>
                  <a:pt x="2994" y="3367"/>
                </a:lnTo>
                <a:lnTo>
                  <a:pt x="2978" y="3319"/>
                </a:lnTo>
                <a:lnTo>
                  <a:pt x="2968" y="3293"/>
                </a:lnTo>
                <a:lnTo>
                  <a:pt x="2957" y="3264"/>
                </a:lnTo>
                <a:lnTo>
                  <a:pt x="2944" y="3236"/>
                </a:lnTo>
                <a:lnTo>
                  <a:pt x="2930" y="3204"/>
                </a:lnTo>
                <a:lnTo>
                  <a:pt x="2914" y="3173"/>
                </a:lnTo>
                <a:lnTo>
                  <a:pt x="2895" y="3141"/>
                </a:lnTo>
                <a:lnTo>
                  <a:pt x="2875" y="3107"/>
                </a:lnTo>
                <a:lnTo>
                  <a:pt x="2852" y="3071"/>
                </a:lnTo>
                <a:lnTo>
                  <a:pt x="2828" y="3035"/>
                </a:lnTo>
                <a:lnTo>
                  <a:pt x="2802" y="2998"/>
                </a:lnTo>
                <a:lnTo>
                  <a:pt x="2772" y="2959"/>
                </a:lnTo>
                <a:lnTo>
                  <a:pt x="2740" y="2921"/>
                </a:lnTo>
                <a:lnTo>
                  <a:pt x="2708" y="2881"/>
                </a:lnTo>
                <a:lnTo>
                  <a:pt x="2670" y="2839"/>
                </a:lnTo>
                <a:lnTo>
                  <a:pt x="2630" y="2797"/>
                </a:lnTo>
                <a:lnTo>
                  <a:pt x="2589" y="2755"/>
                </a:lnTo>
                <a:lnTo>
                  <a:pt x="2543" y="2710"/>
                </a:lnTo>
                <a:lnTo>
                  <a:pt x="2494" y="2666"/>
                </a:lnTo>
                <a:lnTo>
                  <a:pt x="2494" y="2666"/>
                </a:lnTo>
                <a:lnTo>
                  <a:pt x="2457" y="2634"/>
                </a:lnTo>
                <a:lnTo>
                  <a:pt x="2418" y="2601"/>
                </a:lnTo>
                <a:lnTo>
                  <a:pt x="2375" y="2568"/>
                </a:lnTo>
                <a:lnTo>
                  <a:pt x="2329" y="2534"/>
                </a:lnTo>
                <a:lnTo>
                  <a:pt x="2281" y="2500"/>
                </a:lnTo>
                <a:lnTo>
                  <a:pt x="2229" y="2464"/>
                </a:lnTo>
                <a:lnTo>
                  <a:pt x="2173" y="2428"/>
                </a:lnTo>
                <a:lnTo>
                  <a:pt x="2116" y="2391"/>
                </a:lnTo>
                <a:lnTo>
                  <a:pt x="2053" y="2353"/>
                </a:lnTo>
                <a:lnTo>
                  <a:pt x="1989" y="2313"/>
                </a:lnTo>
                <a:lnTo>
                  <a:pt x="1918" y="2273"/>
                </a:lnTo>
                <a:lnTo>
                  <a:pt x="1845" y="2232"/>
                </a:lnTo>
                <a:lnTo>
                  <a:pt x="1688" y="2146"/>
                </a:lnTo>
                <a:lnTo>
                  <a:pt x="1512" y="2053"/>
                </a:lnTo>
                <a:lnTo>
                  <a:pt x="1512" y="2053"/>
                </a:lnTo>
                <a:lnTo>
                  <a:pt x="1512" y="2053"/>
                </a:lnTo>
                <a:lnTo>
                  <a:pt x="1461" y="2028"/>
                </a:lnTo>
                <a:lnTo>
                  <a:pt x="1461" y="2028"/>
                </a:lnTo>
                <a:lnTo>
                  <a:pt x="1322" y="1957"/>
                </a:lnTo>
                <a:lnTo>
                  <a:pt x="1192" y="1888"/>
                </a:lnTo>
                <a:lnTo>
                  <a:pt x="1070" y="1819"/>
                </a:lnTo>
                <a:lnTo>
                  <a:pt x="957" y="1751"/>
                </a:lnTo>
                <a:lnTo>
                  <a:pt x="853" y="1685"/>
                </a:lnTo>
                <a:lnTo>
                  <a:pt x="755" y="1619"/>
                </a:lnTo>
                <a:lnTo>
                  <a:pt x="664" y="1553"/>
                </a:lnTo>
                <a:lnTo>
                  <a:pt x="581" y="1490"/>
                </a:lnTo>
                <a:lnTo>
                  <a:pt x="505" y="1427"/>
                </a:lnTo>
                <a:lnTo>
                  <a:pt x="433" y="1364"/>
                </a:lnTo>
                <a:lnTo>
                  <a:pt x="369" y="1304"/>
                </a:lnTo>
                <a:lnTo>
                  <a:pt x="310" y="1244"/>
                </a:lnTo>
                <a:lnTo>
                  <a:pt x="257" y="1185"/>
                </a:lnTo>
                <a:lnTo>
                  <a:pt x="208" y="1126"/>
                </a:lnTo>
                <a:lnTo>
                  <a:pt x="164" y="1070"/>
                </a:lnTo>
                <a:lnTo>
                  <a:pt x="124" y="1014"/>
                </a:lnTo>
                <a:lnTo>
                  <a:pt x="124" y="1014"/>
                </a:lnTo>
                <a:lnTo>
                  <a:pt x="102" y="983"/>
                </a:lnTo>
                <a:lnTo>
                  <a:pt x="85" y="951"/>
                </a:lnTo>
                <a:lnTo>
                  <a:pt x="68" y="923"/>
                </a:lnTo>
                <a:lnTo>
                  <a:pt x="55" y="896"/>
                </a:lnTo>
                <a:lnTo>
                  <a:pt x="43" y="870"/>
                </a:lnTo>
                <a:lnTo>
                  <a:pt x="33" y="844"/>
                </a:lnTo>
                <a:lnTo>
                  <a:pt x="25" y="821"/>
                </a:lnTo>
                <a:lnTo>
                  <a:pt x="19" y="800"/>
                </a:lnTo>
                <a:lnTo>
                  <a:pt x="13" y="778"/>
                </a:lnTo>
                <a:lnTo>
                  <a:pt x="10" y="759"/>
                </a:lnTo>
                <a:lnTo>
                  <a:pt x="5" y="725"/>
                </a:lnTo>
                <a:lnTo>
                  <a:pt x="2" y="696"/>
                </a:lnTo>
                <a:lnTo>
                  <a:pt x="0" y="674"/>
                </a:lnTo>
                <a:lnTo>
                  <a:pt x="2" y="0"/>
                </a:lnTo>
                <a:lnTo>
                  <a:pt x="2" y="0"/>
                </a:lnTo>
                <a:lnTo>
                  <a:pt x="3" y="29"/>
                </a:lnTo>
                <a:lnTo>
                  <a:pt x="6" y="53"/>
                </a:lnTo>
                <a:lnTo>
                  <a:pt x="10" y="85"/>
                </a:lnTo>
                <a:lnTo>
                  <a:pt x="18" y="122"/>
                </a:lnTo>
                <a:lnTo>
                  <a:pt x="29" y="167"/>
                </a:lnTo>
                <a:lnTo>
                  <a:pt x="45" y="215"/>
                </a:lnTo>
                <a:lnTo>
                  <a:pt x="55" y="241"/>
                </a:lnTo>
                <a:lnTo>
                  <a:pt x="66" y="270"/>
                </a:lnTo>
                <a:lnTo>
                  <a:pt x="79" y="298"/>
                </a:lnTo>
                <a:lnTo>
                  <a:pt x="95" y="328"/>
                </a:lnTo>
                <a:lnTo>
                  <a:pt x="111" y="360"/>
                </a:lnTo>
                <a:lnTo>
                  <a:pt x="129" y="393"/>
                </a:lnTo>
                <a:lnTo>
                  <a:pt x="149" y="427"/>
                </a:lnTo>
                <a:lnTo>
                  <a:pt x="171" y="463"/>
                </a:lnTo>
                <a:lnTo>
                  <a:pt x="195" y="499"/>
                </a:lnTo>
                <a:lnTo>
                  <a:pt x="222" y="536"/>
                </a:lnTo>
                <a:lnTo>
                  <a:pt x="251" y="573"/>
                </a:lnTo>
                <a:lnTo>
                  <a:pt x="283" y="613"/>
                </a:lnTo>
                <a:lnTo>
                  <a:pt x="317" y="653"/>
                </a:lnTo>
                <a:lnTo>
                  <a:pt x="354" y="695"/>
                </a:lnTo>
                <a:lnTo>
                  <a:pt x="393" y="737"/>
                </a:lnTo>
                <a:lnTo>
                  <a:pt x="436" y="779"/>
                </a:lnTo>
                <a:lnTo>
                  <a:pt x="482" y="822"/>
                </a:lnTo>
                <a:lnTo>
                  <a:pt x="530" y="868"/>
                </a:lnTo>
                <a:lnTo>
                  <a:pt x="530" y="868"/>
                </a:lnTo>
                <a:lnTo>
                  <a:pt x="566" y="900"/>
                </a:lnTo>
                <a:lnTo>
                  <a:pt x="606" y="933"/>
                </a:lnTo>
                <a:lnTo>
                  <a:pt x="649" y="966"/>
                </a:lnTo>
                <a:lnTo>
                  <a:pt x="695" y="1000"/>
                </a:lnTo>
                <a:lnTo>
                  <a:pt x="744" y="1034"/>
                </a:lnTo>
                <a:lnTo>
                  <a:pt x="795" y="1070"/>
                </a:lnTo>
                <a:lnTo>
                  <a:pt x="850" y="1106"/>
                </a:lnTo>
                <a:lnTo>
                  <a:pt x="909" y="1143"/>
                </a:lnTo>
                <a:lnTo>
                  <a:pt x="970" y="1181"/>
                </a:lnTo>
                <a:lnTo>
                  <a:pt x="1036" y="1221"/>
                </a:lnTo>
                <a:lnTo>
                  <a:pt x="1105" y="1261"/>
                </a:lnTo>
                <a:lnTo>
                  <a:pt x="1179" y="1302"/>
                </a:lnTo>
                <a:lnTo>
                  <a:pt x="1337" y="1388"/>
                </a:lnTo>
                <a:lnTo>
                  <a:pt x="1512" y="1481"/>
                </a:lnTo>
                <a:lnTo>
                  <a:pt x="1512" y="1481"/>
                </a:lnTo>
                <a:lnTo>
                  <a:pt x="1512" y="1481"/>
                </a:lnTo>
                <a:lnTo>
                  <a:pt x="1563" y="1506"/>
                </a:lnTo>
                <a:lnTo>
                  <a:pt x="1563" y="1506"/>
                </a:lnTo>
                <a:lnTo>
                  <a:pt x="1702" y="1577"/>
                </a:lnTo>
                <a:lnTo>
                  <a:pt x="1832" y="1646"/>
                </a:lnTo>
                <a:lnTo>
                  <a:pt x="1954" y="1715"/>
                </a:lnTo>
                <a:lnTo>
                  <a:pt x="2067" y="1783"/>
                </a:lnTo>
                <a:lnTo>
                  <a:pt x="2172" y="1849"/>
                </a:lnTo>
                <a:lnTo>
                  <a:pt x="2269" y="1915"/>
                </a:lnTo>
                <a:lnTo>
                  <a:pt x="2359" y="1981"/>
                </a:lnTo>
                <a:lnTo>
                  <a:pt x="2443" y="2044"/>
                </a:lnTo>
                <a:lnTo>
                  <a:pt x="2520" y="2107"/>
                </a:lnTo>
                <a:lnTo>
                  <a:pt x="2590" y="2170"/>
                </a:lnTo>
                <a:lnTo>
                  <a:pt x="2655" y="2230"/>
                </a:lnTo>
                <a:lnTo>
                  <a:pt x="2713" y="2290"/>
                </a:lnTo>
                <a:lnTo>
                  <a:pt x="2768" y="2349"/>
                </a:lnTo>
                <a:lnTo>
                  <a:pt x="2816" y="2408"/>
                </a:lnTo>
                <a:lnTo>
                  <a:pt x="2861" y="2464"/>
                </a:lnTo>
                <a:lnTo>
                  <a:pt x="2901" y="2520"/>
                </a:lnTo>
                <a:lnTo>
                  <a:pt x="2901" y="2520"/>
                </a:lnTo>
                <a:lnTo>
                  <a:pt x="2921" y="2551"/>
                </a:lnTo>
                <a:lnTo>
                  <a:pt x="2940" y="2583"/>
                </a:lnTo>
                <a:lnTo>
                  <a:pt x="2955" y="2611"/>
                </a:lnTo>
                <a:lnTo>
                  <a:pt x="2970" y="2638"/>
                </a:lnTo>
                <a:lnTo>
                  <a:pt x="2981" y="2664"/>
                </a:lnTo>
                <a:lnTo>
                  <a:pt x="2991" y="2689"/>
                </a:lnTo>
                <a:lnTo>
                  <a:pt x="2998" y="2713"/>
                </a:lnTo>
                <a:lnTo>
                  <a:pt x="3005" y="2734"/>
                </a:lnTo>
                <a:lnTo>
                  <a:pt x="3010" y="2756"/>
                </a:lnTo>
                <a:lnTo>
                  <a:pt x="3014" y="2775"/>
                </a:lnTo>
                <a:lnTo>
                  <a:pt x="3020" y="2809"/>
                </a:lnTo>
                <a:lnTo>
                  <a:pt x="3021" y="2838"/>
                </a:lnTo>
                <a:lnTo>
                  <a:pt x="3023" y="2860"/>
                </a:lnTo>
                <a:lnTo>
                  <a:pt x="3023" y="3534"/>
                </a:lnTo>
                <a:close/>
              </a:path>
            </a:pathLst>
          </a:custGeom>
          <a:gradFill flip="none" rotWithShape="1">
            <a:gsLst>
              <a:gs pos="16000">
                <a:schemeClr val="accent2">
                  <a:lumMod val="50000"/>
                </a:schemeClr>
              </a:gs>
              <a:gs pos="100000">
                <a:schemeClr val="accent2">
                  <a:lumMod val="75000"/>
                </a:schemeClr>
              </a:gs>
              <a:gs pos="0">
                <a:schemeClr val="accent2">
                  <a:lumMod val="50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21" name="Line 9"/>
          <p:cNvSpPr>
            <a:spLocks noChangeShapeType="1"/>
          </p:cNvSpPr>
          <p:nvPr userDrawn="1"/>
        </p:nvSpPr>
        <p:spPr bwMode="auto">
          <a:xfrm rot="5400000">
            <a:off x="2574372" y="288849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dirty="0"/>
          </a:p>
        </p:txBody>
      </p:sp>
      <p:sp>
        <p:nvSpPr>
          <p:cNvPr id="22" name="Line 10"/>
          <p:cNvSpPr>
            <a:spLocks noChangeShapeType="1"/>
          </p:cNvSpPr>
          <p:nvPr userDrawn="1"/>
        </p:nvSpPr>
        <p:spPr bwMode="auto">
          <a:xfrm rot="5400000">
            <a:off x="2574372" y="288849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dirty="0"/>
          </a:p>
        </p:txBody>
      </p:sp>
      <p:sp>
        <p:nvSpPr>
          <p:cNvPr id="23" name="Line 17"/>
          <p:cNvSpPr>
            <a:spLocks noChangeShapeType="1"/>
          </p:cNvSpPr>
          <p:nvPr userDrawn="1"/>
        </p:nvSpPr>
        <p:spPr bwMode="auto">
          <a:xfrm rot="5400000">
            <a:off x="3202757" y="230514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dirty="0"/>
          </a:p>
        </p:txBody>
      </p:sp>
      <p:sp>
        <p:nvSpPr>
          <p:cNvPr id="24" name="Line 18"/>
          <p:cNvSpPr>
            <a:spLocks noChangeShapeType="1"/>
          </p:cNvSpPr>
          <p:nvPr userDrawn="1"/>
        </p:nvSpPr>
        <p:spPr bwMode="auto">
          <a:xfrm rot="5400000">
            <a:off x="3202757" y="230514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dirty="0"/>
          </a:p>
        </p:txBody>
      </p:sp>
      <p:grpSp>
        <p:nvGrpSpPr>
          <p:cNvPr id="25" name="Group 100"/>
          <p:cNvGrpSpPr/>
          <p:nvPr userDrawn="1"/>
        </p:nvGrpSpPr>
        <p:grpSpPr>
          <a:xfrm rot="5400000">
            <a:off x="1329432" y="1703117"/>
            <a:ext cx="1539452" cy="1798017"/>
            <a:chOff x="3765550" y="4460875"/>
            <a:chExt cx="1612901" cy="1882775"/>
          </a:xfrm>
        </p:grpSpPr>
        <p:sp>
          <p:nvSpPr>
            <p:cNvPr id="26" name="Freeform 6"/>
            <p:cNvSpPr/>
            <p:nvPr/>
          </p:nvSpPr>
          <p:spPr bwMode="auto">
            <a:xfrm>
              <a:off x="3765550" y="4460875"/>
              <a:ext cx="1600200" cy="1868488"/>
            </a:xfrm>
            <a:custGeom>
              <a:avLst/>
              <a:gdLst>
                <a:gd name="T0" fmla="*/ 3021 w 3023"/>
                <a:gd name="T1" fmla="*/ 3504 h 3533"/>
                <a:gd name="T2" fmla="*/ 3005 w 3023"/>
                <a:gd name="T3" fmla="*/ 3410 h 3533"/>
                <a:gd name="T4" fmla="*/ 2968 w 3023"/>
                <a:gd name="T5" fmla="*/ 3291 h 3533"/>
                <a:gd name="T6" fmla="*/ 2930 w 3023"/>
                <a:gd name="T7" fmla="*/ 3203 h 3533"/>
                <a:gd name="T8" fmla="*/ 2875 w 3023"/>
                <a:gd name="T9" fmla="*/ 3106 h 3533"/>
                <a:gd name="T10" fmla="*/ 2802 w 3023"/>
                <a:gd name="T11" fmla="*/ 2997 h 3533"/>
                <a:gd name="T12" fmla="*/ 2708 w 3023"/>
                <a:gd name="T13" fmla="*/ 2880 h 3533"/>
                <a:gd name="T14" fmla="*/ 2589 w 3023"/>
                <a:gd name="T15" fmla="*/ 2754 h 3533"/>
                <a:gd name="T16" fmla="*/ 2494 w 3023"/>
                <a:gd name="T17" fmla="*/ 2665 h 3533"/>
                <a:gd name="T18" fmla="*/ 2375 w 3023"/>
                <a:gd name="T19" fmla="*/ 2567 h 3533"/>
                <a:gd name="T20" fmla="*/ 2229 w 3023"/>
                <a:gd name="T21" fmla="*/ 2463 h 3533"/>
                <a:gd name="T22" fmla="*/ 2053 w 3023"/>
                <a:gd name="T23" fmla="*/ 2353 h 3533"/>
                <a:gd name="T24" fmla="*/ 1845 w 3023"/>
                <a:gd name="T25" fmla="*/ 2231 h 3533"/>
                <a:gd name="T26" fmla="*/ 1512 w 3023"/>
                <a:gd name="T27" fmla="*/ 2052 h 3533"/>
                <a:gd name="T28" fmla="*/ 1461 w 3023"/>
                <a:gd name="T29" fmla="*/ 2026 h 3533"/>
                <a:gd name="T30" fmla="*/ 1070 w 3023"/>
                <a:gd name="T31" fmla="*/ 1818 h 3533"/>
                <a:gd name="T32" fmla="*/ 755 w 3023"/>
                <a:gd name="T33" fmla="*/ 1616 h 3533"/>
                <a:gd name="T34" fmla="*/ 505 w 3023"/>
                <a:gd name="T35" fmla="*/ 1425 h 3533"/>
                <a:gd name="T36" fmla="*/ 310 w 3023"/>
                <a:gd name="T37" fmla="*/ 1243 h 3533"/>
                <a:gd name="T38" fmla="*/ 164 w 3023"/>
                <a:gd name="T39" fmla="*/ 1068 h 3533"/>
                <a:gd name="T40" fmla="*/ 102 w 3023"/>
                <a:gd name="T41" fmla="*/ 981 h 3533"/>
                <a:gd name="T42" fmla="*/ 55 w 3023"/>
                <a:gd name="T43" fmla="*/ 895 h 3533"/>
                <a:gd name="T44" fmla="*/ 25 w 3023"/>
                <a:gd name="T45" fmla="*/ 820 h 3533"/>
                <a:gd name="T46" fmla="*/ 10 w 3023"/>
                <a:gd name="T47" fmla="*/ 759 h 3533"/>
                <a:gd name="T48" fmla="*/ 0 w 3023"/>
                <a:gd name="T49" fmla="*/ 673 h 3533"/>
                <a:gd name="T50" fmla="*/ 3 w 3023"/>
                <a:gd name="T51" fmla="*/ 28 h 3533"/>
                <a:gd name="T52" fmla="*/ 18 w 3023"/>
                <a:gd name="T53" fmla="*/ 121 h 3533"/>
                <a:gd name="T54" fmla="*/ 55 w 3023"/>
                <a:gd name="T55" fmla="*/ 240 h 3533"/>
                <a:gd name="T56" fmla="*/ 95 w 3023"/>
                <a:gd name="T57" fmla="*/ 327 h 3533"/>
                <a:gd name="T58" fmla="*/ 149 w 3023"/>
                <a:gd name="T59" fmla="*/ 426 h 3533"/>
                <a:gd name="T60" fmla="*/ 222 w 3023"/>
                <a:gd name="T61" fmla="*/ 535 h 3533"/>
                <a:gd name="T62" fmla="*/ 317 w 3023"/>
                <a:gd name="T63" fmla="*/ 653 h 3533"/>
                <a:gd name="T64" fmla="*/ 436 w 3023"/>
                <a:gd name="T65" fmla="*/ 779 h 3533"/>
                <a:gd name="T66" fmla="*/ 530 w 3023"/>
                <a:gd name="T67" fmla="*/ 866 h 3533"/>
                <a:gd name="T68" fmla="*/ 649 w 3023"/>
                <a:gd name="T69" fmla="*/ 965 h 3533"/>
                <a:gd name="T70" fmla="*/ 795 w 3023"/>
                <a:gd name="T71" fmla="*/ 1068 h 3533"/>
                <a:gd name="T72" fmla="*/ 970 w 3023"/>
                <a:gd name="T73" fmla="*/ 1180 h 3533"/>
                <a:gd name="T74" fmla="*/ 1179 w 3023"/>
                <a:gd name="T75" fmla="*/ 1300 h 3533"/>
                <a:gd name="T76" fmla="*/ 1512 w 3023"/>
                <a:gd name="T77" fmla="*/ 1480 h 3533"/>
                <a:gd name="T78" fmla="*/ 1563 w 3023"/>
                <a:gd name="T79" fmla="*/ 1505 h 3533"/>
                <a:gd name="T80" fmla="*/ 1954 w 3023"/>
                <a:gd name="T81" fmla="*/ 1714 h 3533"/>
                <a:gd name="T82" fmla="*/ 2269 w 3023"/>
                <a:gd name="T83" fmla="*/ 1914 h 3533"/>
                <a:gd name="T84" fmla="*/ 2520 w 3023"/>
                <a:gd name="T85" fmla="*/ 2106 h 3533"/>
                <a:gd name="T86" fmla="*/ 2713 w 3023"/>
                <a:gd name="T87" fmla="*/ 2290 h 3533"/>
                <a:gd name="T88" fmla="*/ 2861 w 3023"/>
                <a:gd name="T89" fmla="*/ 2463 h 3533"/>
                <a:gd name="T90" fmla="*/ 2921 w 3023"/>
                <a:gd name="T91" fmla="*/ 2550 h 3533"/>
                <a:gd name="T92" fmla="*/ 2970 w 3023"/>
                <a:gd name="T93" fmla="*/ 2638 h 3533"/>
                <a:gd name="T94" fmla="*/ 2998 w 3023"/>
                <a:gd name="T95" fmla="*/ 2712 h 3533"/>
                <a:gd name="T96" fmla="*/ 3014 w 3023"/>
                <a:gd name="T97" fmla="*/ 2774 h 3533"/>
                <a:gd name="T98" fmla="*/ 3023 w 3023"/>
                <a:gd name="T99" fmla="*/ 2860 h 3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23" h="3533">
                  <a:moveTo>
                    <a:pt x="3023" y="3533"/>
                  </a:moveTo>
                  <a:lnTo>
                    <a:pt x="3023" y="3533"/>
                  </a:lnTo>
                  <a:lnTo>
                    <a:pt x="3021" y="3504"/>
                  </a:lnTo>
                  <a:lnTo>
                    <a:pt x="3018" y="3478"/>
                  </a:lnTo>
                  <a:lnTo>
                    <a:pt x="3014" y="3447"/>
                  </a:lnTo>
                  <a:lnTo>
                    <a:pt x="3005" y="3410"/>
                  </a:lnTo>
                  <a:lnTo>
                    <a:pt x="2994" y="3367"/>
                  </a:lnTo>
                  <a:lnTo>
                    <a:pt x="2978" y="3318"/>
                  </a:lnTo>
                  <a:lnTo>
                    <a:pt x="2968" y="3291"/>
                  </a:lnTo>
                  <a:lnTo>
                    <a:pt x="2957" y="3264"/>
                  </a:lnTo>
                  <a:lnTo>
                    <a:pt x="2944" y="3235"/>
                  </a:lnTo>
                  <a:lnTo>
                    <a:pt x="2930" y="3203"/>
                  </a:lnTo>
                  <a:lnTo>
                    <a:pt x="2914" y="3172"/>
                  </a:lnTo>
                  <a:lnTo>
                    <a:pt x="2895" y="3139"/>
                  </a:lnTo>
                  <a:lnTo>
                    <a:pt x="2875" y="3106"/>
                  </a:lnTo>
                  <a:lnTo>
                    <a:pt x="2852" y="3070"/>
                  </a:lnTo>
                  <a:lnTo>
                    <a:pt x="2828" y="3034"/>
                  </a:lnTo>
                  <a:lnTo>
                    <a:pt x="2802" y="2997"/>
                  </a:lnTo>
                  <a:lnTo>
                    <a:pt x="2772" y="2958"/>
                  </a:lnTo>
                  <a:lnTo>
                    <a:pt x="2740" y="2920"/>
                  </a:lnTo>
                  <a:lnTo>
                    <a:pt x="2708" y="2880"/>
                  </a:lnTo>
                  <a:lnTo>
                    <a:pt x="2670" y="2838"/>
                  </a:lnTo>
                  <a:lnTo>
                    <a:pt x="2630" y="2797"/>
                  </a:lnTo>
                  <a:lnTo>
                    <a:pt x="2589" y="2754"/>
                  </a:lnTo>
                  <a:lnTo>
                    <a:pt x="2543" y="2709"/>
                  </a:lnTo>
                  <a:lnTo>
                    <a:pt x="2494" y="2665"/>
                  </a:lnTo>
                  <a:lnTo>
                    <a:pt x="2494" y="2665"/>
                  </a:lnTo>
                  <a:lnTo>
                    <a:pt x="2457" y="2633"/>
                  </a:lnTo>
                  <a:lnTo>
                    <a:pt x="2418" y="2600"/>
                  </a:lnTo>
                  <a:lnTo>
                    <a:pt x="2375" y="2567"/>
                  </a:lnTo>
                  <a:lnTo>
                    <a:pt x="2329" y="2533"/>
                  </a:lnTo>
                  <a:lnTo>
                    <a:pt x="2281" y="2499"/>
                  </a:lnTo>
                  <a:lnTo>
                    <a:pt x="2229" y="2463"/>
                  </a:lnTo>
                  <a:lnTo>
                    <a:pt x="2173" y="2427"/>
                  </a:lnTo>
                  <a:lnTo>
                    <a:pt x="2116" y="2390"/>
                  </a:lnTo>
                  <a:lnTo>
                    <a:pt x="2053" y="2353"/>
                  </a:lnTo>
                  <a:lnTo>
                    <a:pt x="1989" y="2313"/>
                  </a:lnTo>
                  <a:lnTo>
                    <a:pt x="1918" y="2272"/>
                  </a:lnTo>
                  <a:lnTo>
                    <a:pt x="1845" y="2231"/>
                  </a:lnTo>
                  <a:lnTo>
                    <a:pt x="1688" y="2145"/>
                  </a:lnTo>
                  <a:lnTo>
                    <a:pt x="1512" y="2052"/>
                  </a:lnTo>
                  <a:lnTo>
                    <a:pt x="1512" y="2052"/>
                  </a:lnTo>
                  <a:lnTo>
                    <a:pt x="1512" y="2052"/>
                  </a:lnTo>
                  <a:lnTo>
                    <a:pt x="1461" y="2026"/>
                  </a:lnTo>
                  <a:lnTo>
                    <a:pt x="1461" y="2026"/>
                  </a:lnTo>
                  <a:lnTo>
                    <a:pt x="1322" y="1956"/>
                  </a:lnTo>
                  <a:lnTo>
                    <a:pt x="1192" y="1887"/>
                  </a:lnTo>
                  <a:lnTo>
                    <a:pt x="1070" y="1818"/>
                  </a:lnTo>
                  <a:lnTo>
                    <a:pt x="957" y="1750"/>
                  </a:lnTo>
                  <a:lnTo>
                    <a:pt x="853" y="1684"/>
                  </a:lnTo>
                  <a:lnTo>
                    <a:pt x="755" y="1616"/>
                  </a:lnTo>
                  <a:lnTo>
                    <a:pt x="664" y="1552"/>
                  </a:lnTo>
                  <a:lnTo>
                    <a:pt x="581" y="1488"/>
                  </a:lnTo>
                  <a:lnTo>
                    <a:pt x="505" y="1425"/>
                  </a:lnTo>
                  <a:lnTo>
                    <a:pt x="433" y="1363"/>
                  </a:lnTo>
                  <a:lnTo>
                    <a:pt x="369" y="1303"/>
                  </a:lnTo>
                  <a:lnTo>
                    <a:pt x="310" y="1243"/>
                  </a:lnTo>
                  <a:lnTo>
                    <a:pt x="257" y="1184"/>
                  </a:lnTo>
                  <a:lnTo>
                    <a:pt x="208" y="1125"/>
                  </a:lnTo>
                  <a:lnTo>
                    <a:pt x="164" y="1068"/>
                  </a:lnTo>
                  <a:lnTo>
                    <a:pt x="124" y="1014"/>
                  </a:lnTo>
                  <a:lnTo>
                    <a:pt x="124" y="1014"/>
                  </a:lnTo>
                  <a:lnTo>
                    <a:pt x="102" y="981"/>
                  </a:lnTo>
                  <a:lnTo>
                    <a:pt x="85" y="950"/>
                  </a:lnTo>
                  <a:lnTo>
                    <a:pt x="68" y="922"/>
                  </a:lnTo>
                  <a:lnTo>
                    <a:pt x="55" y="895"/>
                  </a:lnTo>
                  <a:lnTo>
                    <a:pt x="43" y="869"/>
                  </a:lnTo>
                  <a:lnTo>
                    <a:pt x="33" y="843"/>
                  </a:lnTo>
                  <a:lnTo>
                    <a:pt x="25" y="820"/>
                  </a:lnTo>
                  <a:lnTo>
                    <a:pt x="19" y="799"/>
                  </a:lnTo>
                  <a:lnTo>
                    <a:pt x="13" y="777"/>
                  </a:lnTo>
                  <a:lnTo>
                    <a:pt x="10" y="759"/>
                  </a:lnTo>
                  <a:lnTo>
                    <a:pt x="5" y="724"/>
                  </a:lnTo>
                  <a:lnTo>
                    <a:pt x="2" y="696"/>
                  </a:lnTo>
                  <a:lnTo>
                    <a:pt x="0" y="673"/>
                  </a:lnTo>
                  <a:lnTo>
                    <a:pt x="2" y="0"/>
                  </a:lnTo>
                  <a:lnTo>
                    <a:pt x="2" y="0"/>
                  </a:lnTo>
                  <a:lnTo>
                    <a:pt x="3" y="28"/>
                  </a:lnTo>
                  <a:lnTo>
                    <a:pt x="6" y="53"/>
                  </a:lnTo>
                  <a:lnTo>
                    <a:pt x="10" y="84"/>
                  </a:lnTo>
                  <a:lnTo>
                    <a:pt x="18" y="121"/>
                  </a:lnTo>
                  <a:lnTo>
                    <a:pt x="29" y="164"/>
                  </a:lnTo>
                  <a:lnTo>
                    <a:pt x="45" y="214"/>
                  </a:lnTo>
                  <a:lnTo>
                    <a:pt x="55" y="240"/>
                  </a:lnTo>
                  <a:lnTo>
                    <a:pt x="66" y="269"/>
                  </a:lnTo>
                  <a:lnTo>
                    <a:pt x="79" y="297"/>
                  </a:lnTo>
                  <a:lnTo>
                    <a:pt x="95" y="327"/>
                  </a:lnTo>
                  <a:lnTo>
                    <a:pt x="111" y="359"/>
                  </a:lnTo>
                  <a:lnTo>
                    <a:pt x="129" y="392"/>
                  </a:lnTo>
                  <a:lnTo>
                    <a:pt x="149" y="426"/>
                  </a:lnTo>
                  <a:lnTo>
                    <a:pt x="171" y="461"/>
                  </a:lnTo>
                  <a:lnTo>
                    <a:pt x="195" y="498"/>
                  </a:lnTo>
                  <a:lnTo>
                    <a:pt x="222" y="535"/>
                  </a:lnTo>
                  <a:lnTo>
                    <a:pt x="251" y="572"/>
                  </a:lnTo>
                  <a:lnTo>
                    <a:pt x="283" y="612"/>
                  </a:lnTo>
                  <a:lnTo>
                    <a:pt x="317" y="653"/>
                  </a:lnTo>
                  <a:lnTo>
                    <a:pt x="354" y="694"/>
                  </a:lnTo>
                  <a:lnTo>
                    <a:pt x="393" y="736"/>
                  </a:lnTo>
                  <a:lnTo>
                    <a:pt x="436" y="779"/>
                  </a:lnTo>
                  <a:lnTo>
                    <a:pt x="482" y="822"/>
                  </a:lnTo>
                  <a:lnTo>
                    <a:pt x="530" y="866"/>
                  </a:lnTo>
                  <a:lnTo>
                    <a:pt x="530" y="866"/>
                  </a:lnTo>
                  <a:lnTo>
                    <a:pt x="566" y="899"/>
                  </a:lnTo>
                  <a:lnTo>
                    <a:pt x="606" y="932"/>
                  </a:lnTo>
                  <a:lnTo>
                    <a:pt x="649" y="965"/>
                  </a:lnTo>
                  <a:lnTo>
                    <a:pt x="695" y="999"/>
                  </a:lnTo>
                  <a:lnTo>
                    <a:pt x="744" y="1034"/>
                  </a:lnTo>
                  <a:lnTo>
                    <a:pt x="795" y="1068"/>
                  </a:lnTo>
                  <a:lnTo>
                    <a:pt x="850" y="1105"/>
                  </a:lnTo>
                  <a:lnTo>
                    <a:pt x="909" y="1142"/>
                  </a:lnTo>
                  <a:lnTo>
                    <a:pt x="970" y="1180"/>
                  </a:lnTo>
                  <a:lnTo>
                    <a:pt x="1036" y="1218"/>
                  </a:lnTo>
                  <a:lnTo>
                    <a:pt x="1105" y="1258"/>
                  </a:lnTo>
                  <a:lnTo>
                    <a:pt x="1179" y="1300"/>
                  </a:lnTo>
                  <a:lnTo>
                    <a:pt x="1337" y="1387"/>
                  </a:lnTo>
                  <a:lnTo>
                    <a:pt x="1512" y="1480"/>
                  </a:lnTo>
                  <a:lnTo>
                    <a:pt x="1512" y="1480"/>
                  </a:lnTo>
                  <a:lnTo>
                    <a:pt x="1512" y="1480"/>
                  </a:lnTo>
                  <a:lnTo>
                    <a:pt x="1563" y="1505"/>
                  </a:lnTo>
                  <a:lnTo>
                    <a:pt x="1563" y="1505"/>
                  </a:lnTo>
                  <a:lnTo>
                    <a:pt x="1702" y="1575"/>
                  </a:lnTo>
                  <a:lnTo>
                    <a:pt x="1832" y="1645"/>
                  </a:lnTo>
                  <a:lnTo>
                    <a:pt x="1954" y="1714"/>
                  </a:lnTo>
                  <a:lnTo>
                    <a:pt x="2067" y="1781"/>
                  </a:lnTo>
                  <a:lnTo>
                    <a:pt x="2172" y="1848"/>
                  </a:lnTo>
                  <a:lnTo>
                    <a:pt x="2269" y="1914"/>
                  </a:lnTo>
                  <a:lnTo>
                    <a:pt x="2359" y="1979"/>
                  </a:lnTo>
                  <a:lnTo>
                    <a:pt x="2443" y="2043"/>
                  </a:lnTo>
                  <a:lnTo>
                    <a:pt x="2520" y="2106"/>
                  </a:lnTo>
                  <a:lnTo>
                    <a:pt x="2590" y="2168"/>
                  </a:lnTo>
                  <a:lnTo>
                    <a:pt x="2655" y="2229"/>
                  </a:lnTo>
                  <a:lnTo>
                    <a:pt x="2713" y="2290"/>
                  </a:lnTo>
                  <a:lnTo>
                    <a:pt x="2768" y="2348"/>
                  </a:lnTo>
                  <a:lnTo>
                    <a:pt x="2816" y="2406"/>
                  </a:lnTo>
                  <a:lnTo>
                    <a:pt x="2861" y="2463"/>
                  </a:lnTo>
                  <a:lnTo>
                    <a:pt x="2901" y="2519"/>
                  </a:lnTo>
                  <a:lnTo>
                    <a:pt x="2901" y="2519"/>
                  </a:lnTo>
                  <a:lnTo>
                    <a:pt x="2921" y="2550"/>
                  </a:lnTo>
                  <a:lnTo>
                    <a:pt x="2940" y="2580"/>
                  </a:lnTo>
                  <a:lnTo>
                    <a:pt x="2955" y="2610"/>
                  </a:lnTo>
                  <a:lnTo>
                    <a:pt x="2970" y="2638"/>
                  </a:lnTo>
                  <a:lnTo>
                    <a:pt x="2981" y="2663"/>
                  </a:lnTo>
                  <a:lnTo>
                    <a:pt x="2991" y="2688"/>
                  </a:lnTo>
                  <a:lnTo>
                    <a:pt x="2998" y="2712"/>
                  </a:lnTo>
                  <a:lnTo>
                    <a:pt x="3005" y="2734"/>
                  </a:lnTo>
                  <a:lnTo>
                    <a:pt x="3010" y="2754"/>
                  </a:lnTo>
                  <a:lnTo>
                    <a:pt x="3014" y="2774"/>
                  </a:lnTo>
                  <a:lnTo>
                    <a:pt x="3020" y="2808"/>
                  </a:lnTo>
                  <a:lnTo>
                    <a:pt x="3021" y="2837"/>
                  </a:lnTo>
                  <a:lnTo>
                    <a:pt x="3023" y="2860"/>
                  </a:lnTo>
                  <a:lnTo>
                    <a:pt x="3023" y="3533"/>
                  </a:lnTo>
                  <a:close/>
                </a:path>
              </a:pathLst>
            </a:custGeom>
            <a:gradFill flip="none" rotWithShape="1">
              <a:gsLst>
                <a:gs pos="16000">
                  <a:schemeClr val="accent4">
                    <a:lumMod val="75000"/>
                  </a:schemeClr>
                </a:gs>
                <a:gs pos="100000">
                  <a:schemeClr val="accent4">
                    <a:lumMod val="60000"/>
                    <a:lumOff val="40000"/>
                  </a:schemeClr>
                </a:gs>
                <a:gs pos="0">
                  <a:schemeClr val="accent4">
                    <a:lumMod val="50000"/>
                  </a:schemeClr>
                </a:gs>
              </a:gsLst>
              <a:lin ang="0" scaled="1"/>
              <a:tileRect/>
            </a:grad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27" name="Freeform 15"/>
            <p:cNvSpPr/>
            <p:nvPr/>
          </p:nvSpPr>
          <p:spPr bwMode="auto">
            <a:xfrm>
              <a:off x="4962525" y="5472113"/>
              <a:ext cx="415925" cy="515938"/>
            </a:xfrm>
            <a:custGeom>
              <a:avLst/>
              <a:gdLst>
                <a:gd name="T0" fmla="*/ 730 w 785"/>
                <a:gd name="T1" fmla="*/ 974 h 974"/>
                <a:gd name="T2" fmla="*/ 785 w 785"/>
                <a:gd name="T3" fmla="*/ 974 h 974"/>
                <a:gd name="T4" fmla="*/ 785 w 785"/>
                <a:gd name="T5" fmla="*/ 974 h 974"/>
                <a:gd name="T6" fmla="*/ 785 w 785"/>
                <a:gd name="T7" fmla="*/ 974 h 974"/>
                <a:gd name="T8" fmla="*/ 785 w 785"/>
                <a:gd name="T9" fmla="*/ 974 h 974"/>
                <a:gd name="T10" fmla="*/ 785 w 785"/>
                <a:gd name="T11" fmla="*/ 951 h 974"/>
                <a:gd name="T12" fmla="*/ 783 w 785"/>
                <a:gd name="T13" fmla="*/ 929 h 974"/>
                <a:gd name="T14" fmla="*/ 780 w 785"/>
                <a:gd name="T15" fmla="*/ 908 h 974"/>
                <a:gd name="T16" fmla="*/ 776 w 785"/>
                <a:gd name="T17" fmla="*/ 885 h 974"/>
                <a:gd name="T18" fmla="*/ 772 w 785"/>
                <a:gd name="T19" fmla="*/ 864 h 974"/>
                <a:gd name="T20" fmla="*/ 766 w 785"/>
                <a:gd name="T21" fmla="*/ 841 h 974"/>
                <a:gd name="T22" fmla="*/ 759 w 785"/>
                <a:gd name="T23" fmla="*/ 819 h 974"/>
                <a:gd name="T24" fmla="*/ 752 w 785"/>
                <a:gd name="T25" fmla="*/ 798 h 974"/>
                <a:gd name="T26" fmla="*/ 733 w 785"/>
                <a:gd name="T27" fmla="*/ 753 h 974"/>
                <a:gd name="T28" fmla="*/ 713 w 785"/>
                <a:gd name="T29" fmla="*/ 710 h 974"/>
                <a:gd name="T30" fmla="*/ 689 w 785"/>
                <a:gd name="T31" fmla="*/ 666 h 974"/>
                <a:gd name="T32" fmla="*/ 663 w 785"/>
                <a:gd name="T33" fmla="*/ 624 h 974"/>
                <a:gd name="T34" fmla="*/ 634 w 785"/>
                <a:gd name="T35" fmla="*/ 581 h 974"/>
                <a:gd name="T36" fmla="*/ 603 w 785"/>
                <a:gd name="T37" fmla="*/ 540 h 974"/>
                <a:gd name="T38" fmla="*/ 570 w 785"/>
                <a:gd name="T39" fmla="*/ 500 h 974"/>
                <a:gd name="T40" fmla="*/ 537 w 785"/>
                <a:gd name="T41" fmla="*/ 460 h 974"/>
                <a:gd name="T42" fmla="*/ 501 w 785"/>
                <a:gd name="T43" fmla="*/ 421 h 974"/>
                <a:gd name="T44" fmla="*/ 465 w 785"/>
                <a:gd name="T45" fmla="*/ 384 h 974"/>
                <a:gd name="T46" fmla="*/ 429 w 785"/>
                <a:gd name="T47" fmla="*/ 347 h 974"/>
                <a:gd name="T48" fmla="*/ 392 w 785"/>
                <a:gd name="T49" fmla="*/ 311 h 974"/>
                <a:gd name="T50" fmla="*/ 355 w 785"/>
                <a:gd name="T51" fmla="*/ 278 h 974"/>
                <a:gd name="T52" fmla="*/ 319 w 785"/>
                <a:gd name="T53" fmla="*/ 245 h 974"/>
                <a:gd name="T54" fmla="*/ 247 w 785"/>
                <a:gd name="T55" fmla="*/ 185 h 974"/>
                <a:gd name="T56" fmla="*/ 182 w 785"/>
                <a:gd name="T57" fmla="*/ 132 h 974"/>
                <a:gd name="T58" fmla="*/ 121 w 785"/>
                <a:gd name="T59" fmla="*/ 86 h 974"/>
                <a:gd name="T60" fmla="*/ 71 w 785"/>
                <a:gd name="T61" fmla="*/ 50 h 974"/>
                <a:gd name="T62" fmla="*/ 33 w 785"/>
                <a:gd name="T63" fmla="*/ 23 h 974"/>
                <a:gd name="T64" fmla="*/ 0 w 785"/>
                <a:gd name="T65" fmla="*/ 0 h 974"/>
                <a:gd name="T66" fmla="*/ 0 w 785"/>
                <a:gd name="T67" fmla="*/ 0 h 974"/>
                <a:gd name="T68" fmla="*/ 30 w 785"/>
                <a:gd name="T69" fmla="*/ 23 h 974"/>
                <a:gd name="T70" fmla="*/ 66 w 785"/>
                <a:gd name="T71" fmla="*/ 50 h 974"/>
                <a:gd name="T72" fmla="*/ 113 w 785"/>
                <a:gd name="T73" fmla="*/ 86 h 974"/>
                <a:gd name="T74" fmla="*/ 167 w 785"/>
                <a:gd name="T75" fmla="*/ 132 h 974"/>
                <a:gd name="T76" fmla="*/ 229 w 785"/>
                <a:gd name="T77" fmla="*/ 185 h 974"/>
                <a:gd name="T78" fmla="*/ 295 w 785"/>
                <a:gd name="T79" fmla="*/ 243 h 974"/>
                <a:gd name="T80" fmla="*/ 328 w 785"/>
                <a:gd name="T81" fmla="*/ 276 h 974"/>
                <a:gd name="T82" fmla="*/ 362 w 785"/>
                <a:gd name="T83" fmla="*/ 311 h 974"/>
                <a:gd name="T84" fmla="*/ 396 w 785"/>
                <a:gd name="T85" fmla="*/ 345 h 974"/>
                <a:gd name="T86" fmla="*/ 431 w 785"/>
                <a:gd name="T87" fmla="*/ 382 h 974"/>
                <a:gd name="T88" fmla="*/ 464 w 785"/>
                <a:gd name="T89" fmla="*/ 420 h 974"/>
                <a:gd name="T90" fmla="*/ 497 w 785"/>
                <a:gd name="T91" fmla="*/ 458 h 974"/>
                <a:gd name="T92" fmla="*/ 528 w 785"/>
                <a:gd name="T93" fmla="*/ 498 h 974"/>
                <a:gd name="T94" fmla="*/ 558 w 785"/>
                <a:gd name="T95" fmla="*/ 540 h 974"/>
                <a:gd name="T96" fmla="*/ 587 w 785"/>
                <a:gd name="T97" fmla="*/ 581 h 974"/>
                <a:gd name="T98" fmla="*/ 614 w 785"/>
                <a:gd name="T99" fmla="*/ 623 h 974"/>
                <a:gd name="T100" fmla="*/ 638 w 785"/>
                <a:gd name="T101" fmla="*/ 666 h 974"/>
                <a:gd name="T102" fmla="*/ 660 w 785"/>
                <a:gd name="T103" fmla="*/ 709 h 974"/>
                <a:gd name="T104" fmla="*/ 680 w 785"/>
                <a:gd name="T105" fmla="*/ 753 h 974"/>
                <a:gd name="T106" fmla="*/ 697 w 785"/>
                <a:gd name="T107" fmla="*/ 796 h 974"/>
                <a:gd name="T108" fmla="*/ 710 w 785"/>
                <a:gd name="T109" fmla="*/ 841 h 974"/>
                <a:gd name="T110" fmla="*/ 716 w 785"/>
                <a:gd name="T111" fmla="*/ 864 h 974"/>
                <a:gd name="T112" fmla="*/ 722 w 785"/>
                <a:gd name="T113" fmla="*/ 885 h 974"/>
                <a:gd name="T114" fmla="*/ 724 w 785"/>
                <a:gd name="T115" fmla="*/ 908 h 974"/>
                <a:gd name="T116" fmla="*/ 727 w 785"/>
                <a:gd name="T117" fmla="*/ 929 h 974"/>
                <a:gd name="T118" fmla="*/ 729 w 785"/>
                <a:gd name="T119" fmla="*/ 952 h 974"/>
                <a:gd name="T120" fmla="*/ 730 w 785"/>
                <a:gd name="T121" fmla="*/ 974 h 974"/>
                <a:gd name="T122" fmla="*/ 730 w 785"/>
                <a:gd name="T123"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5" h="974">
                  <a:moveTo>
                    <a:pt x="730" y="974"/>
                  </a:moveTo>
                  <a:lnTo>
                    <a:pt x="785" y="974"/>
                  </a:lnTo>
                  <a:lnTo>
                    <a:pt x="785" y="974"/>
                  </a:lnTo>
                  <a:lnTo>
                    <a:pt x="785" y="974"/>
                  </a:lnTo>
                  <a:lnTo>
                    <a:pt x="785" y="974"/>
                  </a:lnTo>
                  <a:lnTo>
                    <a:pt x="785" y="951"/>
                  </a:lnTo>
                  <a:lnTo>
                    <a:pt x="783" y="929"/>
                  </a:lnTo>
                  <a:lnTo>
                    <a:pt x="780" y="908"/>
                  </a:lnTo>
                  <a:lnTo>
                    <a:pt x="776" y="885"/>
                  </a:lnTo>
                  <a:lnTo>
                    <a:pt x="772" y="864"/>
                  </a:lnTo>
                  <a:lnTo>
                    <a:pt x="766" y="841"/>
                  </a:lnTo>
                  <a:lnTo>
                    <a:pt x="759" y="819"/>
                  </a:lnTo>
                  <a:lnTo>
                    <a:pt x="752" y="798"/>
                  </a:lnTo>
                  <a:lnTo>
                    <a:pt x="733" y="753"/>
                  </a:lnTo>
                  <a:lnTo>
                    <a:pt x="713" y="710"/>
                  </a:lnTo>
                  <a:lnTo>
                    <a:pt x="689" y="666"/>
                  </a:lnTo>
                  <a:lnTo>
                    <a:pt x="663" y="624"/>
                  </a:lnTo>
                  <a:lnTo>
                    <a:pt x="634" y="581"/>
                  </a:lnTo>
                  <a:lnTo>
                    <a:pt x="603" y="540"/>
                  </a:lnTo>
                  <a:lnTo>
                    <a:pt x="570" y="500"/>
                  </a:lnTo>
                  <a:lnTo>
                    <a:pt x="537" y="460"/>
                  </a:lnTo>
                  <a:lnTo>
                    <a:pt x="501" y="421"/>
                  </a:lnTo>
                  <a:lnTo>
                    <a:pt x="465" y="384"/>
                  </a:lnTo>
                  <a:lnTo>
                    <a:pt x="429" y="347"/>
                  </a:lnTo>
                  <a:lnTo>
                    <a:pt x="392" y="311"/>
                  </a:lnTo>
                  <a:lnTo>
                    <a:pt x="355" y="278"/>
                  </a:lnTo>
                  <a:lnTo>
                    <a:pt x="319" y="245"/>
                  </a:lnTo>
                  <a:lnTo>
                    <a:pt x="247" y="185"/>
                  </a:lnTo>
                  <a:lnTo>
                    <a:pt x="182" y="132"/>
                  </a:lnTo>
                  <a:lnTo>
                    <a:pt x="121" y="86"/>
                  </a:lnTo>
                  <a:lnTo>
                    <a:pt x="71" y="50"/>
                  </a:lnTo>
                  <a:lnTo>
                    <a:pt x="33" y="23"/>
                  </a:lnTo>
                  <a:lnTo>
                    <a:pt x="0" y="0"/>
                  </a:lnTo>
                  <a:lnTo>
                    <a:pt x="0" y="0"/>
                  </a:lnTo>
                  <a:lnTo>
                    <a:pt x="30" y="23"/>
                  </a:lnTo>
                  <a:lnTo>
                    <a:pt x="66" y="50"/>
                  </a:lnTo>
                  <a:lnTo>
                    <a:pt x="113" y="86"/>
                  </a:lnTo>
                  <a:lnTo>
                    <a:pt x="167" y="132"/>
                  </a:lnTo>
                  <a:lnTo>
                    <a:pt x="229" y="185"/>
                  </a:lnTo>
                  <a:lnTo>
                    <a:pt x="295" y="243"/>
                  </a:lnTo>
                  <a:lnTo>
                    <a:pt x="328" y="276"/>
                  </a:lnTo>
                  <a:lnTo>
                    <a:pt x="362" y="311"/>
                  </a:lnTo>
                  <a:lnTo>
                    <a:pt x="396" y="345"/>
                  </a:lnTo>
                  <a:lnTo>
                    <a:pt x="431" y="382"/>
                  </a:lnTo>
                  <a:lnTo>
                    <a:pt x="464" y="420"/>
                  </a:lnTo>
                  <a:lnTo>
                    <a:pt x="497" y="458"/>
                  </a:lnTo>
                  <a:lnTo>
                    <a:pt x="528" y="498"/>
                  </a:lnTo>
                  <a:lnTo>
                    <a:pt x="558" y="540"/>
                  </a:lnTo>
                  <a:lnTo>
                    <a:pt x="587" y="581"/>
                  </a:lnTo>
                  <a:lnTo>
                    <a:pt x="614" y="623"/>
                  </a:lnTo>
                  <a:lnTo>
                    <a:pt x="638" y="666"/>
                  </a:lnTo>
                  <a:lnTo>
                    <a:pt x="660" y="709"/>
                  </a:lnTo>
                  <a:lnTo>
                    <a:pt x="680" y="753"/>
                  </a:lnTo>
                  <a:lnTo>
                    <a:pt x="697" y="796"/>
                  </a:lnTo>
                  <a:lnTo>
                    <a:pt x="710" y="841"/>
                  </a:lnTo>
                  <a:lnTo>
                    <a:pt x="716" y="864"/>
                  </a:lnTo>
                  <a:lnTo>
                    <a:pt x="722" y="885"/>
                  </a:lnTo>
                  <a:lnTo>
                    <a:pt x="724" y="908"/>
                  </a:lnTo>
                  <a:lnTo>
                    <a:pt x="727" y="929"/>
                  </a:lnTo>
                  <a:lnTo>
                    <a:pt x="729" y="952"/>
                  </a:lnTo>
                  <a:lnTo>
                    <a:pt x="730" y="974"/>
                  </a:lnTo>
                  <a:lnTo>
                    <a:pt x="730" y="974"/>
                  </a:lnTo>
                  <a:close/>
                </a:path>
              </a:pathLst>
            </a:custGeom>
            <a:gradFill flip="none" rotWithShape="1">
              <a:gsLst>
                <a:gs pos="0">
                  <a:schemeClr val="accent4">
                    <a:lumMod val="40000"/>
                    <a:lumOff val="60000"/>
                  </a:schemeClr>
                </a:gs>
                <a:gs pos="100000">
                  <a:schemeClr val="accent4">
                    <a:lumMod val="60000"/>
                    <a:lumOff val="40000"/>
                  </a:schemeClr>
                </a:gs>
              </a:gsLst>
              <a:lin ang="2700000" scaled="1"/>
              <a:tileRect/>
            </a:grad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28" name="Rectangle 24"/>
            <p:cNvSpPr>
              <a:spLocks noChangeArrowheads="1"/>
            </p:cNvSpPr>
            <p:nvPr/>
          </p:nvSpPr>
          <p:spPr bwMode="auto">
            <a:xfrm>
              <a:off x="5348288" y="5988050"/>
              <a:ext cx="30163" cy="355600"/>
            </a:xfrm>
            <a:prstGeom prst="rect">
              <a:avLst/>
            </a:prstGeom>
            <a:gradFill flip="none" rotWithShape="1">
              <a:gsLst>
                <a:gs pos="0">
                  <a:schemeClr val="accent4">
                    <a:lumMod val="40000"/>
                    <a:lumOff val="60000"/>
                  </a:schemeClr>
                </a:gs>
                <a:gs pos="100000">
                  <a:schemeClr val="accent4">
                    <a:lumMod val="60000"/>
                    <a:lumOff val="40000"/>
                  </a:schemeClr>
                </a:gs>
              </a:gsLst>
              <a:lin ang="5400000" scaled="0"/>
              <a:tileRect/>
            </a:gradFill>
            <a:ln w="9525">
              <a:noFill/>
              <a:prstDash val="sysDash"/>
              <a:miter lim="800000"/>
            </a:ln>
            <a:extLst>
              <a:ext uri="{91240B29-F687-4F45-9708-019B960494DF}">
                <a14:hiddenLine xmlns:a14="http://schemas.microsoft.com/office/drawing/2010/main" w="9525">
                  <a:solidFill>
                    <a:srgbClr val="000000"/>
                  </a:solidFill>
                  <a:miter lim="800000"/>
                  <a:headEnd/>
                  <a:tailE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grpSp>
        <p:nvGrpSpPr>
          <p:cNvPr id="29" name="Group 28"/>
          <p:cNvGrpSpPr/>
          <p:nvPr userDrawn="1"/>
        </p:nvGrpSpPr>
        <p:grpSpPr>
          <a:xfrm>
            <a:off x="4172148" y="2276476"/>
            <a:ext cx="124361" cy="1042988"/>
            <a:chOff x="5562864" y="3035301"/>
            <a:chExt cx="165814" cy="1390650"/>
          </a:xfrm>
        </p:grpSpPr>
        <p:sp>
          <p:nvSpPr>
            <p:cNvPr id="30" name="Freeform 7"/>
            <p:cNvSpPr/>
            <p:nvPr/>
          </p:nvSpPr>
          <p:spPr bwMode="auto">
            <a:xfrm rot="5400000">
              <a:off x="5299107" y="3299058"/>
              <a:ext cx="693328"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31" name="Freeform 8"/>
            <p:cNvSpPr/>
            <p:nvPr/>
          </p:nvSpPr>
          <p:spPr bwMode="auto">
            <a:xfrm rot="5400000">
              <a:off x="5297110" y="3994383"/>
              <a:ext cx="697322"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32" name="Freeform 11"/>
          <p:cNvSpPr/>
          <p:nvPr userDrawn="1"/>
        </p:nvSpPr>
        <p:spPr bwMode="auto">
          <a:xfrm rot="5400000">
            <a:off x="4130975" y="2678986"/>
            <a:ext cx="396985" cy="964499"/>
          </a:xfrm>
          <a:custGeom>
            <a:avLst/>
            <a:gdLst>
              <a:gd name="T0" fmla="*/ 0 w 786"/>
              <a:gd name="T1" fmla="*/ 1980 h 1980"/>
              <a:gd name="T2" fmla="*/ 67 w 786"/>
              <a:gd name="T3" fmla="*/ 1932 h 1980"/>
              <a:gd name="T4" fmla="*/ 170 w 786"/>
              <a:gd name="T5" fmla="*/ 1851 h 1980"/>
              <a:gd name="T6" fmla="*/ 298 w 786"/>
              <a:gd name="T7" fmla="*/ 1738 h 1980"/>
              <a:gd name="T8" fmla="*/ 365 w 786"/>
              <a:gd name="T9" fmla="*/ 1672 h 1980"/>
              <a:gd name="T10" fmla="*/ 434 w 786"/>
              <a:gd name="T11" fmla="*/ 1599 h 1980"/>
              <a:gd name="T12" fmla="*/ 500 w 786"/>
              <a:gd name="T13" fmla="*/ 1521 h 1980"/>
              <a:gd name="T14" fmla="*/ 561 w 786"/>
              <a:gd name="T15" fmla="*/ 1438 h 1980"/>
              <a:gd name="T16" fmla="*/ 617 w 786"/>
              <a:gd name="T17" fmla="*/ 1352 h 1980"/>
              <a:gd name="T18" fmla="*/ 664 w 786"/>
              <a:gd name="T19" fmla="*/ 1261 h 1980"/>
              <a:gd name="T20" fmla="*/ 700 w 786"/>
              <a:gd name="T21" fmla="*/ 1168 h 1980"/>
              <a:gd name="T22" fmla="*/ 719 w 786"/>
              <a:gd name="T23" fmla="*/ 1098 h 1980"/>
              <a:gd name="T24" fmla="*/ 726 w 786"/>
              <a:gd name="T25" fmla="*/ 1049 h 1980"/>
              <a:gd name="T26" fmla="*/ 730 w 786"/>
              <a:gd name="T27" fmla="*/ 1002 h 1980"/>
              <a:gd name="T28" fmla="*/ 732 w 786"/>
              <a:gd name="T29" fmla="*/ 978 h 1980"/>
              <a:gd name="T30" fmla="*/ 729 w 786"/>
              <a:gd name="T31" fmla="*/ 933 h 1980"/>
              <a:gd name="T32" fmla="*/ 723 w 786"/>
              <a:gd name="T33" fmla="*/ 889 h 1980"/>
              <a:gd name="T34" fmla="*/ 713 w 786"/>
              <a:gd name="T35" fmla="*/ 845 h 1980"/>
              <a:gd name="T36" fmla="*/ 683 w 786"/>
              <a:gd name="T37" fmla="*/ 756 h 1980"/>
              <a:gd name="T38" fmla="*/ 641 w 786"/>
              <a:gd name="T39" fmla="*/ 668 h 1980"/>
              <a:gd name="T40" fmla="*/ 590 w 786"/>
              <a:gd name="T41" fmla="*/ 583 h 1980"/>
              <a:gd name="T42" fmla="*/ 531 w 786"/>
              <a:gd name="T43" fmla="*/ 501 h 1980"/>
              <a:gd name="T44" fmla="*/ 467 w 786"/>
              <a:gd name="T45" fmla="*/ 421 h 1980"/>
              <a:gd name="T46" fmla="*/ 399 w 786"/>
              <a:gd name="T47" fmla="*/ 346 h 1980"/>
              <a:gd name="T48" fmla="*/ 332 w 786"/>
              <a:gd name="T49" fmla="*/ 277 h 1980"/>
              <a:gd name="T50" fmla="*/ 232 w 786"/>
              <a:gd name="T51" fmla="*/ 184 h 1980"/>
              <a:gd name="T52" fmla="*/ 114 w 786"/>
              <a:gd name="T53" fmla="*/ 86 h 1980"/>
              <a:gd name="T54" fmla="*/ 31 w 786"/>
              <a:gd name="T55" fmla="*/ 21 h 1980"/>
              <a:gd name="T56" fmla="*/ 0 w 786"/>
              <a:gd name="T57" fmla="*/ 0 h 1980"/>
              <a:gd name="T58" fmla="*/ 73 w 786"/>
              <a:gd name="T59" fmla="*/ 48 h 1980"/>
              <a:gd name="T60" fmla="*/ 182 w 786"/>
              <a:gd name="T61" fmla="*/ 130 h 1980"/>
              <a:gd name="T62" fmla="*/ 319 w 786"/>
              <a:gd name="T63" fmla="*/ 243 h 1980"/>
              <a:gd name="T64" fmla="*/ 394 w 786"/>
              <a:gd name="T65" fmla="*/ 310 h 1980"/>
              <a:gd name="T66" fmla="*/ 467 w 786"/>
              <a:gd name="T67" fmla="*/ 382 h 1980"/>
              <a:gd name="T68" fmla="*/ 537 w 786"/>
              <a:gd name="T69" fmla="*/ 458 h 1980"/>
              <a:gd name="T70" fmla="*/ 604 w 786"/>
              <a:gd name="T71" fmla="*/ 540 h 1980"/>
              <a:gd name="T72" fmla="*/ 663 w 786"/>
              <a:gd name="T73" fmla="*/ 623 h 1980"/>
              <a:gd name="T74" fmla="*/ 713 w 786"/>
              <a:gd name="T75" fmla="*/ 709 h 1980"/>
              <a:gd name="T76" fmla="*/ 752 w 786"/>
              <a:gd name="T77" fmla="*/ 796 h 1980"/>
              <a:gd name="T78" fmla="*/ 766 w 786"/>
              <a:gd name="T79" fmla="*/ 840 h 1980"/>
              <a:gd name="T80" fmla="*/ 777 w 786"/>
              <a:gd name="T81" fmla="*/ 883 h 1980"/>
              <a:gd name="T82" fmla="*/ 783 w 786"/>
              <a:gd name="T83" fmla="*/ 928 h 1980"/>
              <a:gd name="T84" fmla="*/ 786 w 786"/>
              <a:gd name="T85" fmla="*/ 972 h 1980"/>
              <a:gd name="T86" fmla="*/ 786 w 786"/>
              <a:gd name="T87" fmla="*/ 995 h 1980"/>
              <a:gd name="T88" fmla="*/ 780 w 786"/>
              <a:gd name="T89" fmla="*/ 1042 h 1980"/>
              <a:gd name="T90" fmla="*/ 772 w 786"/>
              <a:gd name="T91" fmla="*/ 1090 h 1980"/>
              <a:gd name="T92" fmla="*/ 760 w 786"/>
              <a:gd name="T93" fmla="*/ 1135 h 1980"/>
              <a:gd name="T94" fmla="*/ 735 w 786"/>
              <a:gd name="T95" fmla="*/ 1206 h 1980"/>
              <a:gd name="T96" fmla="*/ 690 w 786"/>
              <a:gd name="T97" fmla="*/ 1296 h 1980"/>
              <a:gd name="T98" fmla="*/ 634 w 786"/>
              <a:gd name="T99" fmla="*/ 1385 h 1980"/>
              <a:gd name="T100" fmla="*/ 571 w 786"/>
              <a:gd name="T101" fmla="*/ 1469 h 1980"/>
              <a:gd name="T102" fmla="*/ 502 w 786"/>
              <a:gd name="T103" fmla="*/ 1551 h 1980"/>
              <a:gd name="T104" fmla="*/ 429 w 786"/>
              <a:gd name="T105" fmla="*/ 1628 h 1980"/>
              <a:gd name="T106" fmla="*/ 356 w 786"/>
              <a:gd name="T107" fmla="*/ 1698 h 1980"/>
              <a:gd name="T108" fmla="*/ 249 w 786"/>
              <a:gd name="T109" fmla="*/ 1794 h 1980"/>
              <a:gd name="T110" fmla="*/ 123 w 786"/>
              <a:gd name="T111" fmla="*/ 1893 h 1980"/>
              <a:gd name="T112" fmla="*/ 34 w 786"/>
              <a:gd name="T113" fmla="*/ 1957 h 1980"/>
              <a:gd name="T114" fmla="*/ 0 w 786"/>
              <a:gd name="T115" fmla="*/ 1980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6" h="1980">
                <a:moveTo>
                  <a:pt x="0" y="1980"/>
                </a:moveTo>
                <a:lnTo>
                  <a:pt x="0" y="1980"/>
                </a:lnTo>
                <a:lnTo>
                  <a:pt x="31" y="1959"/>
                </a:lnTo>
                <a:lnTo>
                  <a:pt x="67" y="1932"/>
                </a:lnTo>
                <a:lnTo>
                  <a:pt x="114" y="1896"/>
                </a:lnTo>
                <a:lnTo>
                  <a:pt x="170" y="1851"/>
                </a:lnTo>
                <a:lnTo>
                  <a:pt x="232" y="1798"/>
                </a:lnTo>
                <a:lnTo>
                  <a:pt x="298" y="1738"/>
                </a:lnTo>
                <a:lnTo>
                  <a:pt x="332" y="1705"/>
                </a:lnTo>
                <a:lnTo>
                  <a:pt x="365" y="1672"/>
                </a:lnTo>
                <a:lnTo>
                  <a:pt x="399" y="1637"/>
                </a:lnTo>
                <a:lnTo>
                  <a:pt x="434" y="1599"/>
                </a:lnTo>
                <a:lnTo>
                  <a:pt x="467" y="1561"/>
                </a:lnTo>
                <a:lnTo>
                  <a:pt x="500" y="1521"/>
                </a:lnTo>
                <a:lnTo>
                  <a:pt x="531" y="1479"/>
                </a:lnTo>
                <a:lnTo>
                  <a:pt x="561" y="1438"/>
                </a:lnTo>
                <a:lnTo>
                  <a:pt x="590" y="1395"/>
                </a:lnTo>
                <a:lnTo>
                  <a:pt x="617" y="1352"/>
                </a:lnTo>
                <a:lnTo>
                  <a:pt x="641" y="1306"/>
                </a:lnTo>
                <a:lnTo>
                  <a:pt x="664" y="1261"/>
                </a:lnTo>
                <a:lnTo>
                  <a:pt x="683" y="1216"/>
                </a:lnTo>
                <a:lnTo>
                  <a:pt x="700" y="1168"/>
                </a:lnTo>
                <a:lnTo>
                  <a:pt x="713" y="1121"/>
                </a:lnTo>
                <a:lnTo>
                  <a:pt x="719" y="1098"/>
                </a:lnTo>
                <a:lnTo>
                  <a:pt x="723" y="1074"/>
                </a:lnTo>
                <a:lnTo>
                  <a:pt x="726" y="1049"/>
                </a:lnTo>
                <a:lnTo>
                  <a:pt x="729" y="1027"/>
                </a:lnTo>
                <a:lnTo>
                  <a:pt x="730" y="1002"/>
                </a:lnTo>
                <a:lnTo>
                  <a:pt x="732" y="978"/>
                </a:lnTo>
                <a:lnTo>
                  <a:pt x="732" y="978"/>
                </a:lnTo>
                <a:lnTo>
                  <a:pt x="730" y="956"/>
                </a:lnTo>
                <a:lnTo>
                  <a:pt x="729" y="933"/>
                </a:lnTo>
                <a:lnTo>
                  <a:pt x="726" y="912"/>
                </a:lnTo>
                <a:lnTo>
                  <a:pt x="723" y="889"/>
                </a:lnTo>
                <a:lnTo>
                  <a:pt x="719" y="868"/>
                </a:lnTo>
                <a:lnTo>
                  <a:pt x="713" y="845"/>
                </a:lnTo>
                <a:lnTo>
                  <a:pt x="700" y="800"/>
                </a:lnTo>
                <a:lnTo>
                  <a:pt x="683" y="756"/>
                </a:lnTo>
                <a:lnTo>
                  <a:pt x="664" y="711"/>
                </a:lnTo>
                <a:lnTo>
                  <a:pt x="641" y="668"/>
                </a:lnTo>
                <a:lnTo>
                  <a:pt x="617" y="626"/>
                </a:lnTo>
                <a:lnTo>
                  <a:pt x="590" y="583"/>
                </a:lnTo>
                <a:lnTo>
                  <a:pt x="561" y="541"/>
                </a:lnTo>
                <a:lnTo>
                  <a:pt x="531" y="501"/>
                </a:lnTo>
                <a:lnTo>
                  <a:pt x="500" y="461"/>
                </a:lnTo>
                <a:lnTo>
                  <a:pt x="467" y="421"/>
                </a:lnTo>
                <a:lnTo>
                  <a:pt x="434" y="383"/>
                </a:lnTo>
                <a:lnTo>
                  <a:pt x="399" y="346"/>
                </a:lnTo>
                <a:lnTo>
                  <a:pt x="365" y="310"/>
                </a:lnTo>
                <a:lnTo>
                  <a:pt x="332" y="277"/>
                </a:lnTo>
                <a:lnTo>
                  <a:pt x="298" y="245"/>
                </a:lnTo>
                <a:lnTo>
                  <a:pt x="232" y="184"/>
                </a:lnTo>
                <a:lnTo>
                  <a:pt x="170" y="131"/>
                </a:lnTo>
                <a:lnTo>
                  <a:pt x="114" y="86"/>
                </a:lnTo>
                <a:lnTo>
                  <a:pt x="67" y="48"/>
                </a:lnTo>
                <a:lnTo>
                  <a:pt x="31" y="21"/>
                </a:lnTo>
                <a:lnTo>
                  <a:pt x="0" y="0"/>
                </a:lnTo>
                <a:lnTo>
                  <a:pt x="0" y="0"/>
                </a:lnTo>
                <a:lnTo>
                  <a:pt x="34" y="21"/>
                </a:lnTo>
                <a:lnTo>
                  <a:pt x="73" y="48"/>
                </a:lnTo>
                <a:lnTo>
                  <a:pt x="123" y="86"/>
                </a:lnTo>
                <a:lnTo>
                  <a:pt x="182" y="130"/>
                </a:lnTo>
                <a:lnTo>
                  <a:pt x="249" y="183"/>
                </a:lnTo>
                <a:lnTo>
                  <a:pt x="319" y="243"/>
                </a:lnTo>
                <a:lnTo>
                  <a:pt x="356" y="276"/>
                </a:lnTo>
                <a:lnTo>
                  <a:pt x="394" y="310"/>
                </a:lnTo>
                <a:lnTo>
                  <a:pt x="429" y="345"/>
                </a:lnTo>
                <a:lnTo>
                  <a:pt x="467" y="382"/>
                </a:lnTo>
                <a:lnTo>
                  <a:pt x="502" y="419"/>
                </a:lnTo>
                <a:lnTo>
                  <a:pt x="537" y="458"/>
                </a:lnTo>
                <a:lnTo>
                  <a:pt x="571" y="498"/>
                </a:lnTo>
                <a:lnTo>
                  <a:pt x="604" y="540"/>
                </a:lnTo>
                <a:lnTo>
                  <a:pt x="634" y="580"/>
                </a:lnTo>
                <a:lnTo>
                  <a:pt x="663" y="623"/>
                </a:lnTo>
                <a:lnTo>
                  <a:pt x="690" y="666"/>
                </a:lnTo>
                <a:lnTo>
                  <a:pt x="713" y="709"/>
                </a:lnTo>
                <a:lnTo>
                  <a:pt x="735" y="752"/>
                </a:lnTo>
                <a:lnTo>
                  <a:pt x="752" y="796"/>
                </a:lnTo>
                <a:lnTo>
                  <a:pt x="760" y="817"/>
                </a:lnTo>
                <a:lnTo>
                  <a:pt x="766" y="840"/>
                </a:lnTo>
                <a:lnTo>
                  <a:pt x="772" y="862"/>
                </a:lnTo>
                <a:lnTo>
                  <a:pt x="777" y="883"/>
                </a:lnTo>
                <a:lnTo>
                  <a:pt x="780" y="906"/>
                </a:lnTo>
                <a:lnTo>
                  <a:pt x="783" y="928"/>
                </a:lnTo>
                <a:lnTo>
                  <a:pt x="786" y="951"/>
                </a:lnTo>
                <a:lnTo>
                  <a:pt x="786" y="972"/>
                </a:lnTo>
                <a:lnTo>
                  <a:pt x="786" y="972"/>
                </a:lnTo>
                <a:lnTo>
                  <a:pt x="786" y="995"/>
                </a:lnTo>
                <a:lnTo>
                  <a:pt x="783" y="1019"/>
                </a:lnTo>
                <a:lnTo>
                  <a:pt x="780" y="1042"/>
                </a:lnTo>
                <a:lnTo>
                  <a:pt x="777" y="1065"/>
                </a:lnTo>
                <a:lnTo>
                  <a:pt x="772" y="1090"/>
                </a:lnTo>
                <a:lnTo>
                  <a:pt x="766" y="1112"/>
                </a:lnTo>
                <a:lnTo>
                  <a:pt x="760" y="1135"/>
                </a:lnTo>
                <a:lnTo>
                  <a:pt x="752" y="1158"/>
                </a:lnTo>
                <a:lnTo>
                  <a:pt x="735" y="1206"/>
                </a:lnTo>
                <a:lnTo>
                  <a:pt x="713" y="1250"/>
                </a:lnTo>
                <a:lnTo>
                  <a:pt x="690" y="1296"/>
                </a:lnTo>
                <a:lnTo>
                  <a:pt x="663" y="1340"/>
                </a:lnTo>
                <a:lnTo>
                  <a:pt x="634" y="1385"/>
                </a:lnTo>
                <a:lnTo>
                  <a:pt x="604" y="1428"/>
                </a:lnTo>
                <a:lnTo>
                  <a:pt x="571" y="1469"/>
                </a:lnTo>
                <a:lnTo>
                  <a:pt x="537" y="1511"/>
                </a:lnTo>
                <a:lnTo>
                  <a:pt x="502" y="1551"/>
                </a:lnTo>
                <a:lnTo>
                  <a:pt x="467" y="1589"/>
                </a:lnTo>
                <a:lnTo>
                  <a:pt x="429" y="1628"/>
                </a:lnTo>
                <a:lnTo>
                  <a:pt x="394" y="1664"/>
                </a:lnTo>
                <a:lnTo>
                  <a:pt x="356" y="1698"/>
                </a:lnTo>
                <a:lnTo>
                  <a:pt x="319" y="1733"/>
                </a:lnTo>
                <a:lnTo>
                  <a:pt x="249" y="1794"/>
                </a:lnTo>
                <a:lnTo>
                  <a:pt x="182" y="1847"/>
                </a:lnTo>
                <a:lnTo>
                  <a:pt x="123" y="1893"/>
                </a:lnTo>
                <a:lnTo>
                  <a:pt x="73" y="1930"/>
                </a:lnTo>
                <a:lnTo>
                  <a:pt x="34" y="1957"/>
                </a:lnTo>
                <a:lnTo>
                  <a:pt x="0" y="1980"/>
                </a:lnTo>
                <a:lnTo>
                  <a:pt x="0" y="1980"/>
                </a:lnTo>
                <a:close/>
              </a:path>
            </a:pathLst>
          </a:custGeom>
          <a:gradFill flip="none" rotWithShape="1">
            <a:gsLst>
              <a:gs pos="0">
                <a:schemeClr val="accent4">
                  <a:lumMod val="40000"/>
                  <a:lumOff val="60000"/>
                </a:schemeClr>
              </a:gs>
              <a:gs pos="100000">
                <a:schemeClr val="accent4">
                  <a:lumMod val="60000"/>
                  <a:lumOff val="40000"/>
                </a:schemeClr>
              </a:gs>
            </a:gsLst>
            <a:lin ang="1548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nvGrpSpPr>
          <p:cNvPr id="33" name="Group 32"/>
          <p:cNvGrpSpPr/>
          <p:nvPr userDrawn="1"/>
        </p:nvGrpSpPr>
        <p:grpSpPr>
          <a:xfrm>
            <a:off x="2561321" y="1900241"/>
            <a:ext cx="124361" cy="1214873"/>
            <a:chOff x="3415095" y="2533655"/>
            <a:chExt cx="165814" cy="1619830"/>
          </a:xfrm>
        </p:grpSpPr>
        <p:sp>
          <p:nvSpPr>
            <p:cNvPr id="34" name="Freeform 5"/>
            <p:cNvSpPr/>
            <p:nvPr/>
          </p:nvSpPr>
          <p:spPr bwMode="auto">
            <a:xfrm rot="5400000">
              <a:off x="3094374" y="2854376"/>
              <a:ext cx="807256" cy="165814"/>
            </a:xfrm>
            <a:custGeom>
              <a:avLst/>
              <a:gdLst>
                <a:gd name="T0" fmla="*/ 142 w 4859"/>
                <a:gd name="T1" fmla="*/ 0 h 1017"/>
                <a:gd name="T2" fmla="*/ 142 w 4859"/>
                <a:gd name="T3" fmla="*/ 0 h 1017"/>
                <a:gd name="T4" fmla="*/ 132 w 4859"/>
                <a:gd name="T5" fmla="*/ 0 h 1017"/>
                <a:gd name="T6" fmla="*/ 122 w 4859"/>
                <a:gd name="T7" fmla="*/ 0 h 1017"/>
                <a:gd name="T8" fmla="*/ 111 w 4859"/>
                <a:gd name="T9" fmla="*/ 3 h 1017"/>
                <a:gd name="T10" fmla="*/ 100 w 4859"/>
                <a:gd name="T11" fmla="*/ 7 h 1017"/>
                <a:gd name="T12" fmla="*/ 88 w 4859"/>
                <a:gd name="T13" fmla="*/ 15 h 1017"/>
                <a:gd name="T14" fmla="*/ 76 w 4859"/>
                <a:gd name="T15" fmla="*/ 26 h 1017"/>
                <a:gd name="T16" fmla="*/ 65 w 4859"/>
                <a:gd name="T17" fmla="*/ 42 h 1017"/>
                <a:gd name="T18" fmla="*/ 53 w 4859"/>
                <a:gd name="T19" fmla="*/ 64 h 1017"/>
                <a:gd name="T20" fmla="*/ 43 w 4859"/>
                <a:gd name="T21" fmla="*/ 91 h 1017"/>
                <a:gd name="T22" fmla="*/ 33 w 4859"/>
                <a:gd name="T23" fmla="*/ 124 h 1017"/>
                <a:gd name="T24" fmla="*/ 23 w 4859"/>
                <a:gd name="T25" fmla="*/ 165 h 1017"/>
                <a:gd name="T26" fmla="*/ 16 w 4859"/>
                <a:gd name="T27" fmla="*/ 215 h 1017"/>
                <a:gd name="T28" fmla="*/ 10 w 4859"/>
                <a:gd name="T29" fmla="*/ 273 h 1017"/>
                <a:gd name="T30" fmla="*/ 4 w 4859"/>
                <a:gd name="T31" fmla="*/ 340 h 1017"/>
                <a:gd name="T32" fmla="*/ 2 w 4859"/>
                <a:gd name="T33" fmla="*/ 420 h 1017"/>
                <a:gd name="T34" fmla="*/ 0 w 4859"/>
                <a:gd name="T35" fmla="*/ 508 h 1017"/>
                <a:gd name="T36" fmla="*/ 0 w 4859"/>
                <a:gd name="T37" fmla="*/ 508 h 1017"/>
                <a:gd name="T38" fmla="*/ 2 w 4859"/>
                <a:gd name="T39" fmla="*/ 597 h 1017"/>
                <a:gd name="T40" fmla="*/ 4 w 4859"/>
                <a:gd name="T41" fmla="*/ 677 h 1017"/>
                <a:gd name="T42" fmla="*/ 10 w 4859"/>
                <a:gd name="T43" fmla="*/ 744 h 1017"/>
                <a:gd name="T44" fmla="*/ 16 w 4859"/>
                <a:gd name="T45" fmla="*/ 802 h 1017"/>
                <a:gd name="T46" fmla="*/ 23 w 4859"/>
                <a:gd name="T47" fmla="*/ 852 h 1017"/>
                <a:gd name="T48" fmla="*/ 33 w 4859"/>
                <a:gd name="T49" fmla="*/ 893 h 1017"/>
                <a:gd name="T50" fmla="*/ 43 w 4859"/>
                <a:gd name="T51" fmla="*/ 926 h 1017"/>
                <a:gd name="T52" fmla="*/ 53 w 4859"/>
                <a:gd name="T53" fmla="*/ 953 h 1017"/>
                <a:gd name="T54" fmla="*/ 65 w 4859"/>
                <a:gd name="T55" fmla="*/ 975 h 1017"/>
                <a:gd name="T56" fmla="*/ 76 w 4859"/>
                <a:gd name="T57" fmla="*/ 990 h 1017"/>
                <a:gd name="T58" fmla="*/ 88 w 4859"/>
                <a:gd name="T59" fmla="*/ 1002 h 1017"/>
                <a:gd name="T60" fmla="*/ 100 w 4859"/>
                <a:gd name="T61" fmla="*/ 1009 h 1017"/>
                <a:gd name="T62" fmla="*/ 111 w 4859"/>
                <a:gd name="T63" fmla="*/ 1014 h 1017"/>
                <a:gd name="T64" fmla="*/ 122 w 4859"/>
                <a:gd name="T65" fmla="*/ 1017 h 1017"/>
                <a:gd name="T66" fmla="*/ 132 w 4859"/>
                <a:gd name="T67" fmla="*/ 1017 h 1017"/>
                <a:gd name="T68" fmla="*/ 142 w 4859"/>
                <a:gd name="T69" fmla="*/ 1017 h 1017"/>
                <a:gd name="T70" fmla="*/ 4859 w 4859"/>
                <a:gd name="T71" fmla="*/ 1017 h 1017"/>
                <a:gd name="T72" fmla="*/ 4859 w 4859"/>
                <a:gd name="T73" fmla="*/ 0 h 1017"/>
                <a:gd name="T74" fmla="*/ 142 w 4859"/>
                <a:gd name="T75"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7">
                  <a:moveTo>
                    <a:pt x="142" y="0"/>
                  </a:moveTo>
                  <a:lnTo>
                    <a:pt x="142" y="0"/>
                  </a:lnTo>
                  <a:lnTo>
                    <a:pt x="132" y="0"/>
                  </a:lnTo>
                  <a:lnTo>
                    <a:pt x="122" y="0"/>
                  </a:lnTo>
                  <a:lnTo>
                    <a:pt x="111" y="3"/>
                  </a:lnTo>
                  <a:lnTo>
                    <a:pt x="100" y="7"/>
                  </a:lnTo>
                  <a:lnTo>
                    <a:pt x="88" y="15"/>
                  </a:lnTo>
                  <a:lnTo>
                    <a:pt x="76" y="26"/>
                  </a:lnTo>
                  <a:lnTo>
                    <a:pt x="65" y="42"/>
                  </a:lnTo>
                  <a:lnTo>
                    <a:pt x="53" y="64"/>
                  </a:lnTo>
                  <a:lnTo>
                    <a:pt x="43" y="91"/>
                  </a:lnTo>
                  <a:lnTo>
                    <a:pt x="33" y="124"/>
                  </a:lnTo>
                  <a:lnTo>
                    <a:pt x="23" y="165"/>
                  </a:lnTo>
                  <a:lnTo>
                    <a:pt x="16" y="215"/>
                  </a:lnTo>
                  <a:lnTo>
                    <a:pt x="10" y="273"/>
                  </a:lnTo>
                  <a:lnTo>
                    <a:pt x="4" y="340"/>
                  </a:lnTo>
                  <a:lnTo>
                    <a:pt x="2" y="420"/>
                  </a:lnTo>
                  <a:lnTo>
                    <a:pt x="0" y="508"/>
                  </a:lnTo>
                  <a:lnTo>
                    <a:pt x="0" y="508"/>
                  </a:lnTo>
                  <a:lnTo>
                    <a:pt x="2" y="597"/>
                  </a:lnTo>
                  <a:lnTo>
                    <a:pt x="4" y="677"/>
                  </a:lnTo>
                  <a:lnTo>
                    <a:pt x="10" y="744"/>
                  </a:lnTo>
                  <a:lnTo>
                    <a:pt x="16" y="802"/>
                  </a:lnTo>
                  <a:lnTo>
                    <a:pt x="23" y="852"/>
                  </a:lnTo>
                  <a:lnTo>
                    <a:pt x="33" y="893"/>
                  </a:lnTo>
                  <a:lnTo>
                    <a:pt x="43" y="926"/>
                  </a:lnTo>
                  <a:lnTo>
                    <a:pt x="53" y="953"/>
                  </a:lnTo>
                  <a:lnTo>
                    <a:pt x="65" y="975"/>
                  </a:lnTo>
                  <a:lnTo>
                    <a:pt x="76" y="990"/>
                  </a:lnTo>
                  <a:lnTo>
                    <a:pt x="88" y="1002"/>
                  </a:lnTo>
                  <a:lnTo>
                    <a:pt x="100" y="1009"/>
                  </a:lnTo>
                  <a:lnTo>
                    <a:pt x="111" y="1014"/>
                  </a:lnTo>
                  <a:lnTo>
                    <a:pt x="122" y="1017"/>
                  </a:lnTo>
                  <a:lnTo>
                    <a:pt x="132" y="1017"/>
                  </a:lnTo>
                  <a:lnTo>
                    <a:pt x="142" y="1017"/>
                  </a:lnTo>
                  <a:lnTo>
                    <a:pt x="4859" y="1017"/>
                  </a:lnTo>
                  <a:lnTo>
                    <a:pt x="4859" y="0"/>
                  </a:lnTo>
                  <a:lnTo>
                    <a:pt x="142"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35" name="Freeform 6"/>
            <p:cNvSpPr/>
            <p:nvPr/>
          </p:nvSpPr>
          <p:spPr bwMode="auto">
            <a:xfrm rot="5400000">
              <a:off x="3091715" y="3664291"/>
              <a:ext cx="812574" cy="165814"/>
            </a:xfrm>
            <a:custGeom>
              <a:avLst/>
              <a:gdLst>
                <a:gd name="T0" fmla="*/ 4889 w 4889"/>
                <a:gd name="T1" fmla="*/ 508 h 1017"/>
                <a:gd name="T2" fmla="*/ 4889 w 4889"/>
                <a:gd name="T3" fmla="*/ 508 h 1017"/>
                <a:gd name="T4" fmla="*/ 4888 w 4889"/>
                <a:gd name="T5" fmla="*/ 420 h 1017"/>
                <a:gd name="T6" fmla="*/ 4885 w 4889"/>
                <a:gd name="T7" fmla="*/ 340 h 1017"/>
                <a:gd name="T8" fmla="*/ 4880 w 4889"/>
                <a:gd name="T9" fmla="*/ 273 h 1017"/>
                <a:gd name="T10" fmla="*/ 4873 w 4889"/>
                <a:gd name="T11" fmla="*/ 215 h 1017"/>
                <a:gd name="T12" fmla="*/ 4866 w 4889"/>
                <a:gd name="T13" fmla="*/ 165 h 1017"/>
                <a:gd name="T14" fmla="*/ 4857 w 4889"/>
                <a:gd name="T15" fmla="*/ 124 h 1017"/>
                <a:gd name="T16" fmla="*/ 4846 w 4889"/>
                <a:gd name="T17" fmla="*/ 91 h 1017"/>
                <a:gd name="T18" fmla="*/ 4837 w 4889"/>
                <a:gd name="T19" fmla="*/ 64 h 1017"/>
                <a:gd name="T20" fmla="*/ 4825 w 4889"/>
                <a:gd name="T21" fmla="*/ 42 h 1017"/>
                <a:gd name="T22" fmla="*/ 4814 w 4889"/>
                <a:gd name="T23" fmla="*/ 26 h 1017"/>
                <a:gd name="T24" fmla="*/ 4802 w 4889"/>
                <a:gd name="T25" fmla="*/ 15 h 1017"/>
                <a:gd name="T26" fmla="*/ 4790 w 4889"/>
                <a:gd name="T27" fmla="*/ 7 h 1017"/>
                <a:gd name="T28" fmla="*/ 4779 w 4889"/>
                <a:gd name="T29" fmla="*/ 3 h 1017"/>
                <a:gd name="T30" fmla="*/ 4768 w 4889"/>
                <a:gd name="T31" fmla="*/ 0 h 1017"/>
                <a:gd name="T32" fmla="*/ 4757 w 4889"/>
                <a:gd name="T33" fmla="*/ 0 h 1017"/>
                <a:gd name="T34" fmla="*/ 4748 w 4889"/>
                <a:gd name="T35" fmla="*/ 0 h 1017"/>
                <a:gd name="T36" fmla="*/ 0 w 4889"/>
                <a:gd name="T37" fmla="*/ 0 h 1017"/>
                <a:gd name="T38" fmla="*/ 0 w 4889"/>
                <a:gd name="T39" fmla="*/ 1017 h 1017"/>
                <a:gd name="T40" fmla="*/ 4748 w 4889"/>
                <a:gd name="T41" fmla="*/ 1017 h 1017"/>
                <a:gd name="T42" fmla="*/ 4748 w 4889"/>
                <a:gd name="T43" fmla="*/ 1017 h 1017"/>
                <a:gd name="T44" fmla="*/ 4757 w 4889"/>
                <a:gd name="T45" fmla="*/ 1017 h 1017"/>
                <a:gd name="T46" fmla="*/ 4768 w 4889"/>
                <a:gd name="T47" fmla="*/ 1017 h 1017"/>
                <a:gd name="T48" fmla="*/ 4779 w 4889"/>
                <a:gd name="T49" fmla="*/ 1014 h 1017"/>
                <a:gd name="T50" fmla="*/ 4790 w 4889"/>
                <a:gd name="T51" fmla="*/ 1009 h 1017"/>
                <a:gd name="T52" fmla="*/ 4802 w 4889"/>
                <a:gd name="T53" fmla="*/ 1002 h 1017"/>
                <a:gd name="T54" fmla="*/ 4814 w 4889"/>
                <a:gd name="T55" fmla="*/ 990 h 1017"/>
                <a:gd name="T56" fmla="*/ 4825 w 4889"/>
                <a:gd name="T57" fmla="*/ 975 h 1017"/>
                <a:gd name="T58" fmla="*/ 4837 w 4889"/>
                <a:gd name="T59" fmla="*/ 953 h 1017"/>
                <a:gd name="T60" fmla="*/ 4846 w 4889"/>
                <a:gd name="T61" fmla="*/ 926 h 1017"/>
                <a:gd name="T62" fmla="*/ 4857 w 4889"/>
                <a:gd name="T63" fmla="*/ 893 h 1017"/>
                <a:gd name="T64" fmla="*/ 4866 w 4889"/>
                <a:gd name="T65" fmla="*/ 852 h 1017"/>
                <a:gd name="T66" fmla="*/ 4873 w 4889"/>
                <a:gd name="T67" fmla="*/ 802 h 1017"/>
                <a:gd name="T68" fmla="*/ 4880 w 4889"/>
                <a:gd name="T69" fmla="*/ 744 h 1017"/>
                <a:gd name="T70" fmla="*/ 4885 w 4889"/>
                <a:gd name="T71" fmla="*/ 677 h 1017"/>
                <a:gd name="T72" fmla="*/ 4888 w 4889"/>
                <a:gd name="T73" fmla="*/ 597 h 1017"/>
                <a:gd name="T74" fmla="*/ 4889 w 4889"/>
                <a:gd name="T75" fmla="*/ 508 h 1017"/>
                <a:gd name="T76" fmla="*/ 4889 w 4889"/>
                <a:gd name="T77" fmla="*/ 50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9" h="1017">
                  <a:moveTo>
                    <a:pt x="4889" y="508"/>
                  </a:moveTo>
                  <a:lnTo>
                    <a:pt x="4889" y="508"/>
                  </a:lnTo>
                  <a:lnTo>
                    <a:pt x="4888" y="420"/>
                  </a:lnTo>
                  <a:lnTo>
                    <a:pt x="4885" y="340"/>
                  </a:lnTo>
                  <a:lnTo>
                    <a:pt x="4880" y="273"/>
                  </a:lnTo>
                  <a:lnTo>
                    <a:pt x="4873" y="215"/>
                  </a:lnTo>
                  <a:lnTo>
                    <a:pt x="4866" y="165"/>
                  </a:lnTo>
                  <a:lnTo>
                    <a:pt x="4857" y="124"/>
                  </a:lnTo>
                  <a:lnTo>
                    <a:pt x="4846" y="91"/>
                  </a:lnTo>
                  <a:lnTo>
                    <a:pt x="4837" y="64"/>
                  </a:lnTo>
                  <a:lnTo>
                    <a:pt x="4825" y="42"/>
                  </a:lnTo>
                  <a:lnTo>
                    <a:pt x="4814" y="26"/>
                  </a:lnTo>
                  <a:lnTo>
                    <a:pt x="4802" y="15"/>
                  </a:lnTo>
                  <a:lnTo>
                    <a:pt x="4790" y="7"/>
                  </a:lnTo>
                  <a:lnTo>
                    <a:pt x="4779" y="3"/>
                  </a:lnTo>
                  <a:lnTo>
                    <a:pt x="4768" y="0"/>
                  </a:lnTo>
                  <a:lnTo>
                    <a:pt x="4757" y="0"/>
                  </a:lnTo>
                  <a:lnTo>
                    <a:pt x="4748" y="0"/>
                  </a:lnTo>
                  <a:lnTo>
                    <a:pt x="0" y="0"/>
                  </a:lnTo>
                  <a:lnTo>
                    <a:pt x="0" y="1017"/>
                  </a:lnTo>
                  <a:lnTo>
                    <a:pt x="4748" y="1017"/>
                  </a:lnTo>
                  <a:lnTo>
                    <a:pt x="4748" y="1017"/>
                  </a:lnTo>
                  <a:lnTo>
                    <a:pt x="4757" y="1017"/>
                  </a:lnTo>
                  <a:lnTo>
                    <a:pt x="4768" y="1017"/>
                  </a:lnTo>
                  <a:lnTo>
                    <a:pt x="4779" y="1014"/>
                  </a:lnTo>
                  <a:lnTo>
                    <a:pt x="4790" y="1009"/>
                  </a:lnTo>
                  <a:lnTo>
                    <a:pt x="4802" y="1002"/>
                  </a:lnTo>
                  <a:lnTo>
                    <a:pt x="4814" y="990"/>
                  </a:lnTo>
                  <a:lnTo>
                    <a:pt x="4825" y="975"/>
                  </a:lnTo>
                  <a:lnTo>
                    <a:pt x="4837" y="953"/>
                  </a:lnTo>
                  <a:lnTo>
                    <a:pt x="4846" y="926"/>
                  </a:lnTo>
                  <a:lnTo>
                    <a:pt x="4857" y="893"/>
                  </a:lnTo>
                  <a:lnTo>
                    <a:pt x="4866" y="852"/>
                  </a:lnTo>
                  <a:lnTo>
                    <a:pt x="4873" y="802"/>
                  </a:lnTo>
                  <a:lnTo>
                    <a:pt x="4880" y="744"/>
                  </a:lnTo>
                  <a:lnTo>
                    <a:pt x="4885" y="677"/>
                  </a:lnTo>
                  <a:lnTo>
                    <a:pt x="4888" y="597"/>
                  </a:lnTo>
                  <a:lnTo>
                    <a:pt x="4889" y="508"/>
                  </a:lnTo>
                  <a:lnTo>
                    <a:pt x="4889" y="508"/>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36" name="Group 35"/>
          <p:cNvGrpSpPr/>
          <p:nvPr userDrawn="1"/>
        </p:nvGrpSpPr>
        <p:grpSpPr>
          <a:xfrm>
            <a:off x="2299610" y="2077944"/>
            <a:ext cx="124361" cy="1237140"/>
            <a:chOff x="3066147" y="2770592"/>
            <a:chExt cx="165815" cy="1649520"/>
          </a:xfrm>
        </p:grpSpPr>
        <p:sp>
          <p:nvSpPr>
            <p:cNvPr id="37" name="Freeform 7"/>
            <p:cNvSpPr/>
            <p:nvPr/>
          </p:nvSpPr>
          <p:spPr bwMode="auto">
            <a:xfrm rot="5400000">
              <a:off x="2737859" y="3098881"/>
              <a:ext cx="822391"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38" name="Freeform 8"/>
            <p:cNvSpPr/>
            <p:nvPr/>
          </p:nvSpPr>
          <p:spPr bwMode="auto">
            <a:xfrm rot="5400000">
              <a:off x="2735489" y="3923641"/>
              <a:ext cx="827129"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2">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39" name="Group 38"/>
          <p:cNvGrpSpPr/>
          <p:nvPr userDrawn="1"/>
        </p:nvGrpSpPr>
        <p:grpSpPr>
          <a:xfrm>
            <a:off x="2823033" y="1852613"/>
            <a:ext cx="124605" cy="862016"/>
            <a:chOff x="3764044" y="2470151"/>
            <a:chExt cx="166140" cy="1149354"/>
          </a:xfrm>
        </p:grpSpPr>
        <p:sp>
          <p:nvSpPr>
            <p:cNvPr id="40" name="Freeform 9"/>
            <p:cNvSpPr/>
            <p:nvPr/>
          </p:nvSpPr>
          <p:spPr bwMode="auto">
            <a:xfrm rot="5400000">
              <a:off x="3558584" y="2675611"/>
              <a:ext cx="577060" cy="166140"/>
            </a:xfrm>
            <a:custGeom>
              <a:avLst/>
              <a:gdLst>
                <a:gd name="T0" fmla="*/ 198 w 3390"/>
                <a:gd name="T1" fmla="*/ 0 h 1018"/>
                <a:gd name="T2" fmla="*/ 198 w 3390"/>
                <a:gd name="T3" fmla="*/ 0 h 1018"/>
                <a:gd name="T4" fmla="*/ 187 w 3390"/>
                <a:gd name="T5" fmla="*/ 0 h 1018"/>
                <a:gd name="T6" fmla="*/ 175 w 3390"/>
                <a:gd name="T7" fmla="*/ 1 h 1018"/>
                <a:gd name="T8" fmla="*/ 162 w 3390"/>
                <a:gd name="T9" fmla="*/ 4 h 1018"/>
                <a:gd name="T10" fmla="*/ 147 w 3390"/>
                <a:gd name="T11" fmla="*/ 8 h 1018"/>
                <a:gd name="T12" fmla="*/ 131 w 3390"/>
                <a:gd name="T13" fmla="*/ 16 h 1018"/>
                <a:gd name="T14" fmla="*/ 123 w 3390"/>
                <a:gd name="T15" fmla="*/ 22 h 1018"/>
                <a:gd name="T16" fmla="*/ 115 w 3390"/>
                <a:gd name="T17" fmla="*/ 27 h 1018"/>
                <a:gd name="T18" fmla="*/ 106 w 3390"/>
                <a:gd name="T19" fmla="*/ 35 h 1018"/>
                <a:gd name="T20" fmla="*/ 97 w 3390"/>
                <a:gd name="T21" fmla="*/ 43 h 1018"/>
                <a:gd name="T22" fmla="*/ 89 w 3390"/>
                <a:gd name="T23" fmla="*/ 53 h 1018"/>
                <a:gd name="T24" fmla="*/ 81 w 3390"/>
                <a:gd name="T25" fmla="*/ 63 h 1018"/>
                <a:gd name="T26" fmla="*/ 73 w 3390"/>
                <a:gd name="T27" fmla="*/ 77 h 1018"/>
                <a:gd name="T28" fmla="*/ 65 w 3390"/>
                <a:gd name="T29" fmla="*/ 90 h 1018"/>
                <a:gd name="T30" fmla="*/ 58 w 3390"/>
                <a:gd name="T31" fmla="*/ 106 h 1018"/>
                <a:gd name="T32" fmla="*/ 50 w 3390"/>
                <a:gd name="T33" fmla="*/ 124 h 1018"/>
                <a:gd name="T34" fmla="*/ 43 w 3390"/>
                <a:gd name="T35" fmla="*/ 144 h 1018"/>
                <a:gd name="T36" fmla="*/ 36 w 3390"/>
                <a:gd name="T37" fmla="*/ 166 h 1018"/>
                <a:gd name="T38" fmla="*/ 30 w 3390"/>
                <a:gd name="T39" fmla="*/ 189 h 1018"/>
                <a:gd name="T40" fmla="*/ 24 w 3390"/>
                <a:gd name="T41" fmla="*/ 214 h 1018"/>
                <a:gd name="T42" fmla="*/ 19 w 3390"/>
                <a:gd name="T43" fmla="*/ 243 h 1018"/>
                <a:gd name="T44" fmla="*/ 13 w 3390"/>
                <a:gd name="T45" fmla="*/ 274 h 1018"/>
                <a:gd name="T46" fmla="*/ 9 w 3390"/>
                <a:gd name="T47" fmla="*/ 306 h 1018"/>
                <a:gd name="T48" fmla="*/ 7 w 3390"/>
                <a:gd name="T49" fmla="*/ 341 h 1018"/>
                <a:gd name="T50" fmla="*/ 4 w 3390"/>
                <a:gd name="T51" fmla="*/ 379 h 1018"/>
                <a:gd name="T52" fmla="*/ 1 w 3390"/>
                <a:gd name="T53" fmla="*/ 419 h 1018"/>
                <a:gd name="T54" fmla="*/ 0 w 3390"/>
                <a:gd name="T55" fmla="*/ 462 h 1018"/>
                <a:gd name="T56" fmla="*/ 0 w 3390"/>
                <a:gd name="T57" fmla="*/ 509 h 1018"/>
                <a:gd name="T58" fmla="*/ 0 w 3390"/>
                <a:gd name="T59" fmla="*/ 509 h 1018"/>
                <a:gd name="T60" fmla="*/ 0 w 3390"/>
                <a:gd name="T61" fmla="*/ 555 h 1018"/>
                <a:gd name="T62" fmla="*/ 1 w 3390"/>
                <a:gd name="T63" fmla="*/ 598 h 1018"/>
                <a:gd name="T64" fmla="*/ 4 w 3390"/>
                <a:gd name="T65" fmla="*/ 639 h 1018"/>
                <a:gd name="T66" fmla="*/ 7 w 3390"/>
                <a:gd name="T67" fmla="*/ 677 h 1018"/>
                <a:gd name="T68" fmla="*/ 9 w 3390"/>
                <a:gd name="T69" fmla="*/ 712 h 1018"/>
                <a:gd name="T70" fmla="*/ 13 w 3390"/>
                <a:gd name="T71" fmla="*/ 745 h 1018"/>
                <a:gd name="T72" fmla="*/ 19 w 3390"/>
                <a:gd name="T73" fmla="*/ 775 h 1018"/>
                <a:gd name="T74" fmla="*/ 24 w 3390"/>
                <a:gd name="T75" fmla="*/ 803 h 1018"/>
                <a:gd name="T76" fmla="*/ 30 w 3390"/>
                <a:gd name="T77" fmla="*/ 829 h 1018"/>
                <a:gd name="T78" fmla="*/ 36 w 3390"/>
                <a:gd name="T79" fmla="*/ 852 h 1018"/>
                <a:gd name="T80" fmla="*/ 43 w 3390"/>
                <a:gd name="T81" fmla="*/ 873 h 1018"/>
                <a:gd name="T82" fmla="*/ 50 w 3390"/>
                <a:gd name="T83" fmla="*/ 894 h 1018"/>
                <a:gd name="T84" fmla="*/ 58 w 3390"/>
                <a:gd name="T85" fmla="*/ 911 h 1018"/>
                <a:gd name="T86" fmla="*/ 65 w 3390"/>
                <a:gd name="T87" fmla="*/ 927 h 1018"/>
                <a:gd name="T88" fmla="*/ 73 w 3390"/>
                <a:gd name="T89" fmla="*/ 941 h 1018"/>
                <a:gd name="T90" fmla="*/ 81 w 3390"/>
                <a:gd name="T91" fmla="*/ 954 h 1018"/>
                <a:gd name="T92" fmla="*/ 89 w 3390"/>
                <a:gd name="T93" fmla="*/ 965 h 1018"/>
                <a:gd name="T94" fmla="*/ 97 w 3390"/>
                <a:gd name="T95" fmla="*/ 974 h 1018"/>
                <a:gd name="T96" fmla="*/ 106 w 3390"/>
                <a:gd name="T97" fmla="*/ 984 h 1018"/>
                <a:gd name="T98" fmla="*/ 115 w 3390"/>
                <a:gd name="T99" fmla="*/ 991 h 1018"/>
                <a:gd name="T100" fmla="*/ 123 w 3390"/>
                <a:gd name="T101" fmla="*/ 997 h 1018"/>
                <a:gd name="T102" fmla="*/ 131 w 3390"/>
                <a:gd name="T103" fmla="*/ 1001 h 1018"/>
                <a:gd name="T104" fmla="*/ 147 w 3390"/>
                <a:gd name="T105" fmla="*/ 1009 h 1018"/>
                <a:gd name="T106" fmla="*/ 162 w 3390"/>
                <a:gd name="T107" fmla="*/ 1015 h 1018"/>
                <a:gd name="T108" fmla="*/ 175 w 3390"/>
                <a:gd name="T109" fmla="*/ 1016 h 1018"/>
                <a:gd name="T110" fmla="*/ 187 w 3390"/>
                <a:gd name="T111" fmla="*/ 1018 h 1018"/>
                <a:gd name="T112" fmla="*/ 198 w 3390"/>
                <a:gd name="T113" fmla="*/ 1018 h 1018"/>
                <a:gd name="T114" fmla="*/ 3390 w 3390"/>
                <a:gd name="T115" fmla="*/ 1018 h 1018"/>
                <a:gd name="T116" fmla="*/ 3390 w 3390"/>
                <a:gd name="T117" fmla="*/ 0 h 1018"/>
                <a:gd name="T118" fmla="*/ 198 w 3390"/>
                <a:gd name="T119"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0" h="1018">
                  <a:moveTo>
                    <a:pt x="198" y="0"/>
                  </a:moveTo>
                  <a:lnTo>
                    <a:pt x="198" y="0"/>
                  </a:lnTo>
                  <a:lnTo>
                    <a:pt x="187" y="0"/>
                  </a:lnTo>
                  <a:lnTo>
                    <a:pt x="175" y="1"/>
                  </a:lnTo>
                  <a:lnTo>
                    <a:pt x="162" y="4"/>
                  </a:lnTo>
                  <a:lnTo>
                    <a:pt x="147" y="8"/>
                  </a:lnTo>
                  <a:lnTo>
                    <a:pt x="131" y="16"/>
                  </a:lnTo>
                  <a:lnTo>
                    <a:pt x="123" y="22"/>
                  </a:lnTo>
                  <a:lnTo>
                    <a:pt x="115" y="27"/>
                  </a:lnTo>
                  <a:lnTo>
                    <a:pt x="106" y="35"/>
                  </a:lnTo>
                  <a:lnTo>
                    <a:pt x="97" y="43"/>
                  </a:lnTo>
                  <a:lnTo>
                    <a:pt x="89" y="53"/>
                  </a:lnTo>
                  <a:lnTo>
                    <a:pt x="81" y="63"/>
                  </a:lnTo>
                  <a:lnTo>
                    <a:pt x="73" y="77"/>
                  </a:lnTo>
                  <a:lnTo>
                    <a:pt x="65" y="90"/>
                  </a:lnTo>
                  <a:lnTo>
                    <a:pt x="58" y="106"/>
                  </a:lnTo>
                  <a:lnTo>
                    <a:pt x="50" y="124"/>
                  </a:lnTo>
                  <a:lnTo>
                    <a:pt x="43" y="144"/>
                  </a:lnTo>
                  <a:lnTo>
                    <a:pt x="36" y="166"/>
                  </a:lnTo>
                  <a:lnTo>
                    <a:pt x="30" y="189"/>
                  </a:lnTo>
                  <a:lnTo>
                    <a:pt x="24" y="214"/>
                  </a:lnTo>
                  <a:lnTo>
                    <a:pt x="19" y="243"/>
                  </a:lnTo>
                  <a:lnTo>
                    <a:pt x="13" y="274"/>
                  </a:lnTo>
                  <a:lnTo>
                    <a:pt x="9" y="306"/>
                  </a:lnTo>
                  <a:lnTo>
                    <a:pt x="7" y="341"/>
                  </a:lnTo>
                  <a:lnTo>
                    <a:pt x="4" y="379"/>
                  </a:lnTo>
                  <a:lnTo>
                    <a:pt x="1" y="419"/>
                  </a:lnTo>
                  <a:lnTo>
                    <a:pt x="0" y="462"/>
                  </a:lnTo>
                  <a:lnTo>
                    <a:pt x="0" y="509"/>
                  </a:lnTo>
                  <a:lnTo>
                    <a:pt x="0" y="509"/>
                  </a:lnTo>
                  <a:lnTo>
                    <a:pt x="0" y="555"/>
                  </a:lnTo>
                  <a:lnTo>
                    <a:pt x="1" y="598"/>
                  </a:lnTo>
                  <a:lnTo>
                    <a:pt x="4" y="639"/>
                  </a:lnTo>
                  <a:lnTo>
                    <a:pt x="7" y="677"/>
                  </a:lnTo>
                  <a:lnTo>
                    <a:pt x="9" y="712"/>
                  </a:lnTo>
                  <a:lnTo>
                    <a:pt x="13" y="745"/>
                  </a:lnTo>
                  <a:lnTo>
                    <a:pt x="19" y="775"/>
                  </a:lnTo>
                  <a:lnTo>
                    <a:pt x="24" y="803"/>
                  </a:lnTo>
                  <a:lnTo>
                    <a:pt x="30" y="829"/>
                  </a:lnTo>
                  <a:lnTo>
                    <a:pt x="36" y="852"/>
                  </a:lnTo>
                  <a:lnTo>
                    <a:pt x="43" y="873"/>
                  </a:lnTo>
                  <a:lnTo>
                    <a:pt x="50" y="894"/>
                  </a:lnTo>
                  <a:lnTo>
                    <a:pt x="58" y="911"/>
                  </a:lnTo>
                  <a:lnTo>
                    <a:pt x="65" y="927"/>
                  </a:lnTo>
                  <a:lnTo>
                    <a:pt x="73" y="941"/>
                  </a:lnTo>
                  <a:lnTo>
                    <a:pt x="81" y="954"/>
                  </a:lnTo>
                  <a:lnTo>
                    <a:pt x="89" y="965"/>
                  </a:lnTo>
                  <a:lnTo>
                    <a:pt x="97" y="974"/>
                  </a:lnTo>
                  <a:lnTo>
                    <a:pt x="106" y="984"/>
                  </a:lnTo>
                  <a:lnTo>
                    <a:pt x="115" y="991"/>
                  </a:lnTo>
                  <a:lnTo>
                    <a:pt x="123" y="997"/>
                  </a:lnTo>
                  <a:lnTo>
                    <a:pt x="131" y="1001"/>
                  </a:lnTo>
                  <a:lnTo>
                    <a:pt x="147" y="1009"/>
                  </a:lnTo>
                  <a:lnTo>
                    <a:pt x="162" y="1015"/>
                  </a:lnTo>
                  <a:lnTo>
                    <a:pt x="175" y="1016"/>
                  </a:lnTo>
                  <a:lnTo>
                    <a:pt x="187" y="1018"/>
                  </a:lnTo>
                  <a:lnTo>
                    <a:pt x="198" y="1018"/>
                  </a:lnTo>
                  <a:lnTo>
                    <a:pt x="3390" y="1018"/>
                  </a:lnTo>
                  <a:lnTo>
                    <a:pt x="3390" y="0"/>
                  </a:lnTo>
                  <a:lnTo>
                    <a:pt x="198"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41" name="Freeform 10"/>
            <p:cNvSpPr/>
            <p:nvPr/>
          </p:nvSpPr>
          <p:spPr bwMode="auto">
            <a:xfrm rot="5400000">
              <a:off x="3560967" y="3250288"/>
              <a:ext cx="572294" cy="166140"/>
            </a:xfrm>
            <a:custGeom>
              <a:avLst/>
              <a:gdLst>
                <a:gd name="T0" fmla="*/ 3362 w 3362"/>
                <a:gd name="T1" fmla="*/ 509 h 1018"/>
                <a:gd name="T2" fmla="*/ 3362 w 3362"/>
                <a:gd name="T3" fmla="*/ 509 h 1018"/>
                <a:gd name="T4" fmla="*/ 3362 w 3362"/>
                <a:gd name="T5" fmla="*/ 462 h 1018"/>
                <a:gd name="T6" fmla="*/ 3361 w 3362"/>
                <a:gd name="T7" fmla="*/ 419 h 1018"/>
                <a:gd name="T8" fmla="*/ 3358 w 3362"/>
                <a:gd name="T9" fmla="*/ 379 h 1018"/>
                <a:gd name="T10" fmla="*/ 3356 w 3362"/>
                <a:gd name="T11" fmla="*/ 341 h 1018"/>
                <a:gd name="T12" fmla="*/ 3353 w 3362"/>
                <a:gd name="T13" fmla="*/ 306 h 1018"/>
                <a:gd name="T14" fmla="*/ 3349 w 3362"/>
                <a:gd name="T15" fmla="*/ 274 h 1018"/>
                <a:gd name="T16" fmla="*/ 3344 w 3362"/>
                <a:gd name="T17" fmla="*/ 243 h 1018"/>
                <a:gd name="T18" fmla="*/ 3338 w 3362"/>
                <a:gd name="T19" fmla="*/ 214 h 1018"/>
                <a:gd name="T20" fmla="*/ 3333 w 3362"/>
                <a:gd name="T21" fmla="*/ 189 h 1018"/>
                <a:gd name="T22" fmla="*/ 3326 w 3362"/>
                <a:gd name="T23" fmla="*/ 166 h 1018"/>
                <a:gd name="T24" fmla="*/ 3319 w 3362"/>
                <a:gd name="T25" fmla="*/ 144 h 1018"/>
                <a:gd name="T26" fmla="*/ 3313 w 3362"/>
                <a:gd name="T27" fmla="*/ 124 h 1018"/>
                <a:gd name="T28" fmla="*/ 3305 w 3362"/>
                <a:gd name="T29" fmla="*/ 106 h 1018"/>
                <a:gd name="T30" fmla="*/ 3298 w 3362"/>
                <a:gd name="T31" fmla="*/ 90 h 1018"/>
                <a:gd name="T32" fmla="*/ 3290 w 3362"/>
                <a:gd name="T33" fmla="*/ 77 h 1018"/>
                <a:gd name="T34" fmla="*/ 3282 w 3362"/>
                <a:gd name="T35" fmla="*/ 63 h 1018"/>
                <a:gd name="T36" fmla="*/ 3274 w 3362"/>
                <a:gd name="T37" fmla="*/ 53 h 1018"/>
                <a:gd name="T38" fmla="*/ 3264 w 3362"/>
                <a:gd name="T39" fmla="*/ 43 h 1018"/>
                <a:gd name="T40" fmla="*/ 3256 w 3362"/>
                <a:gd name="T41" fmla="*/ 35 h 1018"/>
                <a:gd name="T42" fmla="*/ 3248 w 3362"/>
                <a:gd name="T43" fmla="*/ 27 h 1018"/>
                <a:gd name="T44" fmla="*/ 3240 w 3362"/>
                <a:gd name="T45" fmla="*/ 22 h 1018"/>
                <a:gd name="T46" fmla="*/ 3232 w 3362"/>
                <a:gd name="T47" fmla="*/ 16 h 1018"/>
                <a:gd name="T48" fmla="*/ 3216 w 3362"/>
                <a:gd name="T49" fmla="*/ 8 h 1018"/>
                <a:gd name="T50" fmla="*/ 3201 w 3362"/>
                <a:gd name="T51" fmla="*/ 4 h 1018"/>
                <a:gd name="T52" fmla="*/ 3187 w 3362"/>
                <a:gd name="T53" fmla="*/ 1 h 1018"/>
                <a:gd name="T54" fmla="*/ 3175 w 3362"/>
                <a:gd name="T55" fmla="*/ 0 h 1018"/>
                <a:gd name="T56" fmla="*/ 3164 w 3362"/>
                <a:gd name="T57" fmla="*/ 0 h 1018"/>
                <a:gd name="T58" fmla="*/ 0 w 3362"/>
                <a:gd name="T59" fmla="*/ 0 h 1018"/>
                <a:gd name="T60" fmla="*/ 0 w 3362"/>
                <a:gd name="T61" fmla="*/ 1018 h 1018"/>
                <a:gd name="T62" fmla="*/ 3164 w 3362"/>
                <a:gd name="T63" fmla="*/ 1018 h 1018"/>
                <a:gd name="T64" fmla="*/ 3164 w 3362"/>
                <a:gd name="T65" fmla="*/ 1018 h 1018"/>
                <a:gd name="T66" fmla="*/ 3175 w 3362"/>
                <a:gd name="T67" fmla="*/ 1018 h 1018"/>
                <a:gd name="T68" fmla="*/ 3187 w 3362"/>
                <a:gd name="T69" fmla="*/ 1016 h 1018"/>
                <a:gd name="T70" fmla="*/ 3201 w 3362"/>
                <a:gd name="T71" fmla="*/ 1015 h 1018"/>
                <a:gd name="T72" fmla="*/ 3216 w 3362"/>
                <a:gd name="T73" fmla="*/ 1009 h 1018"/>
                <a:gd name="T74" fmla="*/ 3232 w 3362"/>
                <a:gd name="T75" fmla="*/ 1001 h 1018"/>
                <a:gd name="T76" fmla="*/ 3240 w 3362"/>
                <a:gd name="T77" fmla="*/ 997 h 1018"/>
                <a:gd name="T78" fmla="*/ 3248 w 3362"/>
                <a:gd name="T79" fmla="*/ 991 h 1018"/>
                <a:gd name="T80" fmla="*/ 3256 w 3362"/>
                <a:gd name="T81" fmla="*/ 984 h 1018"/>
                <a:gd name="T82" fmla="*/ 3264 w 3362"/>
                <a:gd name="T83" fmla="*/ 974 h 1018"/>
                <a:gd name="T84" fmla="*/ 3274 w 3362"/>
                <a:gd name="T85" fmla="*/ 965 h 1018"/>
                <a:gd name="T86" fmla="*/ 3282 w 3362"/>
                <a:gd name="T87" fmla="*/ 954 h 1018"/>
                <a:gd name="T88" fmla="*/ 3290 w 3362"/>
                <a:gd name="T89" fmla="*/ 941 h 1018"/>
                <a:gd name="T90" fmla="*/ 3298 w 3362"/>
                <a:gd name="T91" fmla="*/ 927 h 1018"/>
                <a:gd name="T92" fmla="*/ 3305 w 3362"/>
                <a:gd name="T93" fmla="*/ 911 h 1018"/>
                <a:gd name="T94" fmla="*/ 3313 w 3362"/>
                <a:gd name="T95" fmla="*/ 894 h 1018"/>
                <a:gd name="T96" fmla="*/ 3319 w 3362"/>
                <a:gd name="T97" fmla="*/ 873 h 1018"/>
                <a:gd name="T98" fmla="*/ 3326 w 3362"/>
                <a:gd name="T99" fmla="*/ 852 h 1018"/>
                <a:gd name="T100" fmla="*/ 3333 w 3362"/>
                <a:gd name="T101" fmla="*/ 829 h 1018"/>
                <a:gd name="T102" fmla="*/ 3338 w 3362"/>
                <a:gd name="T103" fmla="*/ 803 h 1018"/>
                <a:gd name="T104" fmla="*/ 3344 w 3362"/>
                <a:gd name="T105" fmla="*/ 775 h 1018"/>
                <a:gd name="T106" fmla="*/ 3349 w 3362"/>
                <a:gd name="T107" fmla="*/ 745 h 1018"/>
                <a:gd name="T108" fmla="*/ 3353 w 3362"/>
                <a:gd name="T109" fmla="*/ 712 h 1018"/>
                <a:gd name="T110" fmla="*/ 3356 w 3362"/>
                <a:gd name="T111" fmla="*/ 677 h 1018"/>
                <a:gd name="T112" fmla="*/ 3358 w 3362"/>
                <a:gd name="T113" fmla="*/ 639 h 1018"/>
                <a:gd name="T114" fmla="*/ 3361 w 3362"/>
                <a:gd name="T115" fmla="*/ 598 h 1018"/>
                <a:gd name="T116" fmla="*/ 3362 w 3362"/>
                <a:gd name="T117" fmla="*/ 555 h 1018"/>
                <a:gd name="T118" fmla="*/ 3362 w 3362"/>
                <a:gd name="T119" fmla="*/ 509 h 1018"/>
                <a:gd name="T120" fmla="*/ 3362 w 3362"/>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2" h="1018">
                  <a:moveTo>
                    <a:pt x="3362" y="509"/>
                  </a:moveTo>
                  <a:lnTo>
                    <a:pt x="3362" y="509"/>
                  </a:lnTo>
                  <a:lnTo>
                    <a:pt x="3362" y="462"/>
                  </a:lnTo>
                  <a:lnTo>
                    <a:pt x="3361" y="419"/>
                  </a:lnTo>
                  <a:lnTo>
                    <a:pt x="3358" y="379"/>
                  </a:lnTo>
                  <a:lnTo>
                    <a:pt x="3356" y="341"/>
                  </a:lnTo>
                  <a:lnTo>
                    <a:pt x="3353" y="306"/>
                  </a:lnTo>
                  <a:lnTo>
                    <a:pt x="3349" y="274"/>
                  </a:lnTo>
                  <a:lnTo>
                    <a:pt x="3344" y="243"/>
                  </a:lnTo>
                  <a:lnTo>
                    <a:pt x="3338" y="214"/>
                  </a:lnTo>
                  <a:lnTo>
                    <a:pt x="3333" y="189"/>
                  </a:lnTo>
                  <a:lnTo>
                    <a:pt x="3326" y="166"/>
                  </a:lnTo>
                  <a:lnTo>
                    <a:pt x="3319" y="144"/>
                  </a:lnTo>
                  <a:lnTo>
                    <a:pt x="3313" y="124"/>
                  </a:lnTo>
                  <a:lnTo>
                    <a:pt x="3305" y="106"/>
                  </a:lnTo>
                  <a:lnTo>
                    <a:pt x="3298" y="90"/>
                  </a:lnTo>
                  <a:lnTo>
                    <a:pt x="3290" y="77"/>
                  </a:lnTo>
                  <a:lnTo>
                    <a:pt x="3282" y="63"/>
                  </a:lnTo>
                  <a:lnTo>
                    <a:pt x="3274" y="53"/>
                  </a:lnTo>
                  <a:lnTo>
                    <a:pt x="3264" y="43"/>
                  </a:lnTo>
                  <a:lnTo>
                    <a:pt x="3256" y="35"/>
                  </a:lnTo>
                  <a:lnTo>
                    <a:pt x="3248" y="27"/>
                  </a:lnTo>
                  <a:lnTo>
                    <a:pt x="3240" y="22"/>
                  </a:lnTo>
                  <a:lnTo>
                    <a:pt x="3232" y="16"/>
                  </a:lnTo>
                  <a:lnTo>
                    <a:pt x="3216" y="8"/>
                  </a:lnTo>
                  <a:lnTo>
                    <a:pt x="3201" y="4"/>
                  </a:lnTo>
                  <a:lnTo>
                    <a:pt x="3187" y="1"/>
                  </a:lnTo>
                  <a:lnTo>
                    <a:pt x="3175" y="0"/>
                  </a:lnTo>
                  <a:lnTo>
                    <a:pt x="3164" y="0"/>
                  </a:lnTo>
                  <a:lnTo>
                    <a:pt x="0" y="0"/>
                  </a:lnTo>
                  <a:lnTo>
                    <a:pt x="0" y="1018"/>
                  </a:lnTo>
                  <a:lnTo>
                    <a:pt x="3164" y="1018"/>
                  </a:lnTo>
                  <a:lnTo>
                    <a:pt x="3164" y="1018"/>
                  </a:lnTo>
                  <a:lnTo>
                    <a:pt x="3175" y="1018"/>
                  </a:lnTo>
                  <a:lnTo>
                    <a:pt x="3187" y="1016"/>
                  </a:lnTo>
                  <a:lnTo>
                    <a:pt x="3201" y="1015"/>
                  </a:lnTo>
                  <a:lnTo>
                    <a:pt x="3216" y="1009"/>
                  </a:lnTo>
                  <a:lnTo>
                    <a:pt x="3232" y="1001"/>
                  </a:lnTo>
                  <a:lnTo>
                    <a:pt x="3240" y="997"/>
                  </a:lnTo>
                  <a:lnTo>
                    <a:pt x="3248" y="991"/>
                  </a:lnTo>
                  <a:lnTo>
                    <a:pt x="3256" y="984"/>
                  </a:lnTo>
                  <a:lnTo>
                    <a:pt x="3264" y="974"/>
                  </a:lnTo>
                  <a:lnTo>
                    <a:pt x="3274" y="965"/>
                  </a:lnTo>
                  <a:lnTo>
                    <a:pt x="3282" y="954"/>
                  </a:lnTo>
                  <a:lnTo>
                    <a:pt x="3290" y="941"/>
                  </a:lnTo>
                  <a:lnTo>
                    <a:pt x="3298" y="927"/>
                  </a:lnTo>
                  <a:lnTo>
                    <a:pt x="3305" y="911"/>
                  </a:lnTo>
                  <a:lnTo>
                    <a:pt x="3313" y="894"/>
                  </a:lnTo>
                  <a:lnTo>
                    <a:pt x="3319" y="873"/>
                  </a:lnTo>
                  <a:lnTo>
                    <a:pt x="3326" y="852"/>
                  </a:lnTo>
                  <a:lnTo>
                    <a:pt x="3333" y="829"/>
                  </a:lnTo>
                  <a:lnTo>
                    <a:pt x="3338" y="803"/>
                  </a:lnTo>
                  <a:lnTo>
                    <a:pt x="3344" y="775"/>
                  </a:lnTo>
                  <a:lnTo>
                    <a:pt x="3349" y="745"/>
                  </a:lnTo>
                  <a:lnTo>
                    <a:pt x="3353" y="712"/>
                  </a:lnTo>
                  <a:lnTo>
                    <a:pt x="3356" y="677"/>
                  </a:lnTo>
                  <a:lnTo>
                    <a:pt x="3358" y="639"/>
                  </a:lnTo>
                  <a:lnTo>
                    <a:pt x="3361" y="598"/>
                  </a:lnTo>
                  <a:lnTo>
                    <a:pt x="3362" y="555"/>
                  </a:lnTo>
                  <a:lnTo>
                    <a:pt x="3362" y="509"/>
                  </a:lnTo>
                  <a:lnTo>
                    <a:pt x="3362"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42" name="Group 41"/>
          <p:cNvGrpSpPr/>
          <p:nvPr userDrawn="1"/>
        </p:nvGrpSpPr>
        <p:grpSpPr>
          <a:xfrm>
            <a:off x="3078953" y="2171703"/>
            <a:ext cx="124361" cy="1085852"/>
            <a:chOff x="4105271" y="2895604"/>
            <a:chExt cx="165814" cy="1447802"/>
          </a:xfrm>
        </p:grpSpPr>
        <p:sp>
          <p:nvSpPr>
            <p:cNvPr id="43" name="Freeform 7"/>
            <p:cNvSpPr/>
            <p:nvPr/>
          </p:nvSpPr>
          <p:spPr bwMode="auto">
            <a:xfrm rot="5400000">
              <a:off x="3827267" y="3173608"/>
              <a:ext cx="721822"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44" name="Freeform 8"/>
            <p:cNvSpPr/>
            <p:nvPr/>
          </p:nvSpPr>
          <p:spPr bwMode="auto">
            <a:xfrm rot="5400000">
              <a:off x="3825188" y="3897509"/>
              <a:ext cx="725980"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45" name="Group 44"/>
          <p:cNvGrpSpPr/>
          <p:nvPr userDrawn="1"/>
        </p:nvGrpSpPr>
        <p:grpSpPr>
          <a:xfrm>
            <a:off x="3349955" y="1890714"/>
            <a:ext cx="124361" cy="1424372"/>
            <a:chOff x="4466607" y="2520952"/>
            <a:chExt cx="165815" cy="1899162"/>
          </a:xfrm>
        </p:grpSpPr>
        <p:sp>
          <p:nvSpPr>
            <p:cNvPr id="46" name="Freeform 7"/>
            <p:cNvSpPr/>
            <p:nvPr/>
          </p:nvSpPr>
          <p:spPr bwMode="auto">
            <a:xfrm rot="5400000">
              <a:off x="4076087" y="2911472"/>
              <a:ext cx="946853"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47" name="Freeform 8"/>
            <p:cNvSpPr/>
            <p:nvPr/>
          </p:nvSpPr>
          <p:spPr bwMode="auto">
            <a:xfrm rot="5400000">
              <a:off x="4073360" y="3861053"/>
              <a:ext cx="952309"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48" name="Group 47"/>
          <p:cNvGrpSpPr/>
          <p:nvPr userDrawn="1"/>
        </p:nvGrpSpPr>
        <p:grpSpPr>
          <a:xfrm>
            <a:off x="3620957" y="1857376"/>
            <a:ext cx="124361" cy="1338263"/>
            <a:chOff x="4827943" y="2476501"/>
            <a:chExt cx="165814" cy="1784350"/>
          </a:xfrm>
        </p:grpSpPr>
        <p:sp>
          <p:nvSpPr>
            <p:cNvPr id="49" name="Freeform 7"/>
            <p:cNvSpPr/>
            <p:nvPr/>
          </p:nvSpPr>
          <p:spPr bwMode="auto">
            <a:xfrm rot="5400000">
              <a:off x="4466044" y="2838400"/>
              <a:ext cx="889612"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50" name="Freeform 8"/>
            <p:cNvSpPr/>
            <p:nvPr/>
          </p:nvSpPr>
          <p:spPr bwMode="auto">
            <a:xfrm rot="5400000">
              <a:off x="4463481" y="3730575"/>
              <a:ext cx="894738"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51" name="Freeform 7"/>
          <p:cNvSpPr/>
          <p:nvPr userDrawn="1"/>
        </p:nvSpPr>
        <p:spPr bwMode="auto">
          <a:xfrm rot="5400000">
            <a:off x="4234337" y="2146814"/>
            <a:ext cx="560361" cy="124361"/>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52" name="Freeform 8"/>
          <p:cNvSpPr/>
          <p:nvPr userDrawn="1"/>
        </p:nvSpPr>
        <p:spPr bwMode="auto">
          <a:xfrm rot="5400000">
            <a:off x="4232723" y="2708789"/>
            <a:ext cx="563589" cy="124361"/>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nvGrpSpPr>
          <p:cNvPr id="53" name="Group 52"/>
          <p:cNvGrpSpPr/>
          <p:nvPr userDrawn="1"/>
        </p:nvGrpSpPr>
        <p:grpSpPr>
          <a:xfrm>
            <a:off x="4727932" y="1856992"/>
            <a:ext cx="124361" cy="1438659"/>
            <a:chOff x="6303909" y="2475989"/>
            <a:chExt cx="165815" cy="1918212"/>
          </a:xfrm>
        </p:grpSpPr>
        <p:sp>
          <p:nvSpPr>
            <p:cNvPr id="54" name="Freeform 7"/>
            <p:cNvSpPr/>
            <p:nvPr/>
          </p:nvSpPr>
          <p:spPr bwMode="auto">
            <a:xfrm rot="5400000">
              <a:off x="5908640" y="2871258"/>
              <a:ext cx="956351"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55" name="Freeform 8"/>
            <p:cNvSpPr/>
            <p:nvPr/>
          </p:nvSpPr>
          <p:spPr bwMode="auto">
            <a:xfrm rot="5400000">
              <a:off x="5905886" y="3830364"/>
              <a:ext cx="961861"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56" name="Group 55"/>
          <p:cNvGrpSpPr/>
          <p:nvPr userDrawn="1"/>
        </p:nvGrpSpPr>
        <p:grpSpPr>
          <a:xfrm>
            <a:off x="5284780" y="1900241"/>
            <a:ext cx="124361" cy="1214873"/>
            <a:chOff x="7046373" y="2533655"/>
            <a:chExt cx="165814" cy="1619830"/>
          </a:xfrm>
        </p:grpSpPr>
        <p:sp>
          <p:nvSpPr>
            <p:cNvPr id="57" name="Freeform 5"/>
            <p:cNvSpPr/>
            <p:nvPr/>
          </p:nvSpPr>
          <p:spPr bwMode="auto">
            <a:xfrm rot="5400000">
              <a:off x="6725652" y="2854376"/>
              <a:ext cx="807256" cy="165814"/>
            </a:xfrm>
            <a:custGeom>
              <a:avLst/>
              <a:gdLst>
                <a:gd name="T0" fmla="*/ 142 w 4859"/>
                <a:gd name="T1" fmla="*/ 0 h 1017"/>
                <a:gd name="T2" fmla="*/ 142 w 4859"/>
                <a:gd name="T3" fmla="*/ 0 h 1017"/>
                <a:gd name="T4" fmla="*/ 132 w 4859"/>
                <a:gd name="T5" fmla="*/ 0 h 1017"/>
                <a:gd name="T6" fmla="*/ 122 w 4859"/>
                <a:gd name="T7" fmla="*/ 0 h 1017"/>
                <a:gd name="T8" fmla="*/ 111 w 4859"/>
                <a:gd name="T9" fmla="*/ 3 h 1017"/>
                <a:gd name="T10" fmla="*/ 100 w 4859"/>
                <a:gd name="T11" fmla="*/ 7 h 1017"/>
                <a:gd name="T12" fmla="*/ 88 w 4859"/>
                <a:gd name="T13" fmla="*/ 15 h 1017"/>
                <a:gd name="T14" fmla="*/ 76 w 4859"/>
                <a:gd name="T15" fmla="*/ 26 h 1017"/>
                <a:gd name="T16" fmla="*/ 65 w 4859"/>
                <a:gd name="T17" fmla="*/ 42 h 1017"/>
                <a:gd name="T18" fmla="*/ 53 w 4859"/>
                <a:gd name="T19" fmla="*/ 64 h 1017"/>
                <a:gd name="T20" fmla="*/ 43 w 4859"/>
                <a:gd name="T21" fmla="*/ 91 h 1017"/>
                <a:gd name="T22" fmla="*/ 33 w 4859"/>
                <a:gd name="T23" fmla="*/ 124 h 1017"/>
                <a:gd name="T24" fmla="*/ 23 w 4859"/>
                <a:gd name="T25" fmla="*/ 165 h 1017"/>
                <a:gd name="T26" fmla="*/ 16 w 4859"/>
                <a:gd name="T27" fmla="*/ 215 h 1017"/>
                <a:gd name="T28" fmla="*/ 10 w 4859"/>
                <a:gd name="T29" fmla="*/ 273 h 1017"/>
                <a:gd name="T30" fmla="*/ 4 w 4859"/>
                <a:gd name="T31" fmla="*/ 340 h 1017"/>
                <a:gd name="T32" fmla="*/ 2 w 4859"/>
                <a:gd name="T33" fmla="*/ 420 h 1017"/>
                <a:gd name="T34" fmla="*/ 0 w 4859"/>
                <a:gd name="T35" fmla="*/ 508 h 1017"/>
                <a:gd name="T36" fmla="*/ 0 w 4859"/>
                <a:gd name="T37" fmla="*/ 508 h 1017"/>
                <a:gd name="T38" fmla="*/ 2 w 4859"/>
                <a:gd name="T39" fmla="*/ 597 h 1017"/>
                <a:gd name="T40" fmla="*/ 4 w 4859"/>
                <a:gd name="T41" fmla="*/ 677 h 1017"/>
                <a:gd name="T42" fmla="*/ 10 w 4859"/>
                <a:gd name="T43" fmla="*/ 744 h 1017"/>
                <a:gd name="T44" fmla="*/ 16 w 4859"/>
                <a:gd name="T45" fmla="*/ 802 h 1017"/>
                <a:gd name="T46" fmla="*/ 23 w 4859"/>
                <a:gd name="T47" fmla="*/ 852 h 1017"/>
                <a:gd name="T48" fmla="*/ 33 w 4859"/>
                <a:gd name="T49" fmla="*/ 893 h 1017"/>
                <a:gd name="T50" fmla="*/ 43 w 4859"/>
                <a:gd name="T51" fmla="*/ 926 h 1017"/>
                <a:gd name="T52" fmla="*/ 53 w 4859"/>
                <a:gd name="T53" fmla="*/ 953 h 1017"/>
                <a:gd name="T54" fmla="*/ 65 w 4859"/>
                <a:gd name="T55" fmla="*/ 975 h 1017"/>
                <a:gd name="T56" fmla="*/ 76 w 4859"/>
                <a:gd name="T57" fmla="*/ 990 h 1017"/>
                <a:gd name="T58" fmla="*/ 88 w 4859"/>
                <a:gd name="T59" fmla="*/ 1002 h 1017"/>
                <a:gd name="T60" fmla="*/ 100 w 4859"/>
                <a:gd name="T61" fmla="*/ 1009 h 1017"/>
                <a:gd name="T62" fmla="*/ 111 w 4859"/>
                <a:gd name="T63" fmla="*/ 1014 h 1017"/>
                <a:gd name="T64" fmla="*/ 122 w 4859"/>
                <a:gd name="T65" fmla="*/ 1017 h 1017"/>
                <a:gd name="T66" fmla="*/ 132 w 4859"/>
                <a:gd name="T67" fmla="*/ 1017 h 1017"/>
                <a:gd name="T68" fmla="*/ 142 w 4859"/>
                <a:gd name="T69" fmla="*/ 1017 h 1017"/>
                <a:gd name="T70" fmla="*/ 4859 w 4859"/>
                <a:gd name="T71" fmla="*/ 1017 h 1017"/>
                <a:gd name="T72" fmla="*/ 4859 w 4859"/>
                <a:gd name="T73" fmla="*/ 0 h 1017"/>
                <a:gd name="T74" fmla="*/ 142 w 4859"/>
                <a:gd name="T75"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7">
                  <a:moveTo>
                    <a:pt x="142" y="0"/>
                  </a:moveTo>
                  <a:lnTo>
                    <a:pt x="142" y="0"/>
                  </a:lnTo>
                  <a:lnTo>
                    <a:pt x="132" y="0"/>
                  </a:lnTo>
                  <a:lnTo>
                    <a:pt x="122" y="0"/>
                  </a:lnTo>
                  <a:lnTo>
                    <a:pt x="111" y="3"/>
                  </a:lnTo>
                  <a:lnTo>
                    <a:pt x="100" y="7"/>
                  </a:lnTo>
                  <a:lnTo>
                    <a:pt x="88" y="15"/>
                  </a:lnTo>
                  <a:lnTo>
                    <a:pt x="76" y="26"/>
                  </a:lnTo>
                  <a:lnTo>
                    <a:pt x="65" y="42"/>
                  </a:lnTo>
                  <a:lnTo>
                    <a:pt x="53" y="64"/>
                  </a:lnTo>
                  <a:lnTo>
                    <a:pt x="43" y="91"/>
                  </a:lnTo>
                  <a:lnTo>
                    <a:pt x="33" y="124"/>
                  </a:lnTo>
                  <a:lnTo>
                    <a:pt x="23" y="165"/>
                  </a:lnTo>
                  <a:lnTo>
                    <a:pt x="16" y="215"/>
                  </a:lnTo>
                  <a:lnTo>
                    <a:pt x="10" y="273"/>
                  </a:lnTo>
                  <a:lnTo>
                    <a:pt x="4" y="340"/>
                  </a:lnTo>
                  <a:lnTo>
                    <a:pt x="2" y="420"/>
                  </a:lnTo>
                  <a:lnTo>
                    <a:pt x="0" y="508"/>
                  </a:lnTo>
                  <a:lnTo>
                    <a:pt x="0" y="508"/>
                  </a:lnTo>
                  <a:lnTo>
                    <a:pt x="2" y="597"/>
                  </a:lnTo>
                  <a:lnTo>
                    <a:pt x="4" y="677"/>
                  </a:lnTo>
                  <a:lnTo>
                    <a:pt x="10" y="744"/>
                  </a:lnTo>
                  <a:lnTo>
                    <a:pt x="16" y="802"/>
                  </a:lnTo>
                  <a:lnTo>
                    <a:pt x="23" y="852"/>
                  </a:lnTo>
                  <a:lnTo>
                    <a:pt x="33" y="893"/>
                  </a:lnTo>
                  <a:lnTo>
                    <a:pt x="43" y="926"/>
                  </a:lnTo>
                  <a:lnTo>
                    <a:pt x="53" y="953"/>
                  </a:lnTo>
                  <a:lnTo>
                    <a:pt x="65" y="975"/>
                  </a:lnTo>
                  <a:lnTo>
                    <a:pt x="76" y="990"/>
                  </a:lnTo>
                  <a:lnTo>
                    <a:pt x="88" y="1002"/>
                  </a:lnTo>
                  <a:lnTo>
                    <a:pt x="100" y="1009"/>
                  </a:lnTo>
                  <a:lnTo>
                    <a:pt x="111" y="1014"/>
                  </a:lnTo>
                  <a:lnTo>
                    <a:pt x="122" y="1017"/>
                  </a:lnTo>
                  <a:lnTo>
                    <a:pt x="132" y="1017"/>
                  </a:lnTo>
                  <a:lnTo>
                    <a:pt x="142" y="1017"/>
                  </a:lnTo>
                  <a:lnTo>
                    <a:pt x="4859" y="1017"/>
                  </a:lnTo>
                  <a:lnTo>
                    <a:pt x="4859" y="0"/>
                  </a:lnTo>
                  <a:lnTo>
                    <a:pt x="142"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58" name="Freeform 6"/>
            <p:cNvSpPr/>
            <p:nvPr/>
          </p:nvSpPr>
          <p:spPr bwMode="auto">
            <a:xfrm rot="5400000">
              <a:off x="6722993" y="3664291"/>
              <a:ext cx="812574" cy="165814"/>
            </a:xfrm>
            <a:custGeom>
              <a:avLst/>
              <a:gdLst>
                <a:gd name="T0" fmla="*/ 4889 w 4889"/>
                <a:gd name="T1" fmla="*/ 508 h 1017"/>
                <a:gd name="T2" fmla="*/ 4889 w 4889"/>
                <a:gd name="T3" fmla="*/ 508 h 1017"/>
                <a:gd name="T4" fmla="*/ 4888 w 4889"/>
                <a:gd name="T5" fmla="*/ 420 h 1017"/>
                <a:gd name="T6" fmla="*/ 4885 w 4889"/>
                <a:gd name="T7" fmla="*/ 340 h 1017"/>
                <a:gd name="T8" fmla="*/ 4880 w 4889"/>
                <a:gd name="T9" fmla="*/ 273 h 1017"/>
                <a:gd name="T10" fmla="*/ 4873 w 4889"/>
                <a:gd name="T11" fmla="*/ 215 h 1017"/>
                <a:gd name="T12" fmla="*/ 4866 w 4889"/>
                <a:gd name="T13" fmla="*/ 165 h 1017"/>
                <a:gd name="T14" fmla="*/ 4857 w 4889"/>
                <a:gd name="T15" fmla="*/ 124 h 1017"/>
                <a:gd name="T16" fmla="*/ 4846 w 4889"/>
                <a:gd name="T17" fmla="*/ 91 h 1017"/>
                <a:gd name="T18" fmla="*/ 4837 w 4889"/>
                <a:gd name="T19" fmla="*/ 64 h 1017"/>
                <a:gd name="T20" fmla="*/ 4825 w 4889"/>
                <a:gd name="T21" fmla="*/ 42 h 1017"/>
                <a:gd name="T22" fmla="*/ 4814 w 4889"/>
                <a:gd name="T23" fmla="*/ 26 h 1017"/>
                <a:gd name="T24" fmla="*/ 4802 w 4889"/>
                <a:gd name="T25" fmla="*/ 15 h 1017"/>
                <a:gd name="T26" fmla="*/ 4790 w 4889"/>
                <a:gd name="T27" fmla="*/ 7 h 1017"/>
                <a:gd name="T28" fmla="*/ 4779 w 4889"/>
                <a:gd name="T29" fmla="*/ 3 h 1017"/>
                <a:gd name="T30" fmla="*/ 4768 w 4889"/>
                <a:gd name="T31" fmla="*/ 0 h 1017"/>
                <a:gd name="T32" fmla="*/ 4757 w 4889"/>
                <a:gd name="T33" fmla="*/ 0 h 1017"/>
                <a:gd name="T34" fmla="*/ 4748 w 4889"/>
                <a:gd name="T35" fmla="*/ 0 h 1017"/>
                <a:gd name="T36" fmla="*/ 0 w 4889"/>
                <a:gd name="T37" fmla="*/ 0 h 1017"/>
                <a:gd name="T38" fmla="*/ 0 w 4889"/>
                <a:gd name="T39" fmla="*/ 1017 h 1017"/>
                <a:gd name="T40" fmla="*/ 4748 w 4889"/>
                <a:gd name="T41" fmla="*/ 1017 h 1017"/>
                <a:gd name="T42" fmla="*/ 4748 w 4889"/>
                <a:gd name="T43" fmla="*/ 1017 h 1017"/>
                <a:gd name="T44" fmla="*/ 4757 w 4889"/>
                <a:gd name="T45" fmla="*/ 1017 h 1017"/>
                <a:gd name="T46" fmla="*/ 4768 w 4889"/>
                <a:gd name="T47" fmla="*/ 1017 h 1017"/>
                <a:gd name="T48" fmla="*/ 4779 w 4889"/>
                <a:gd name="T49" fmla="*/ 1014 h 1017"/>
                <a:gd name="T50" fmla="*/ 4790 w 4889"/>
                <a:gd name="T51" fmla="*/ 1009 h 1017"/>
                <a:gd name="T52" fmla="*/ 4802 w 4889"/>
                <a:gd name="T53" fmla="*/ 1002 h 1017"/>
                <a:gd name="T54" fmla="*/ 4814 w 4889"/>
                <a:gd name="T55" fmla="*/ 990 h 1017"/>
                <a:gd name="T56" fmla="*/ 4825 w 4889"/>
                <a:gd name="T57" fmla="*/ 975 h 1017"/>
                <a:gd name="T58" fmla="*/ 4837 w 4889"/>
                <a:gd name="T59" fmla="*/ 953 h 1017"/>
                <a:gd name="T60" fmla="*/ 4846 w 4889"/>
                <a:gd name="T61" fmla="*/ 926 h 1017"/>
                <a:gd name="T62" fmla="*/ 4857 w 4889"/>
                <a:gd name="T63" fmla="*/ 893 h 1017"/>
                <a:gd name="T64" fmla="*/ 4866 w 4889"/>
                <a:gd name="T65" fmla="*/ 852 h 1017"/>
                <a:gd name="T66" fmla="*/ 4873 w 4889"/>
                <a:gd name="T67" fmla="*/ 802 h 1017"/>
                <a:gd name="T68" fmla="*/ 4880 w 4889"/>
                <a:gd name="T69" fmla="*/ 744 h 1017"/>
                <a:gd name="T70" fmla="*/ 4885 w 4889"/>
                <a:gd name="T71" fmla="*/ 677 h 1017"/>
                <a:gd name="T72" fmla="*/ 4888 w 4889"/>
                <a:gd name="T73" fmla="*/ 597 h 1017"/>
                <a:gd name="T74" fmla="*/ 4889 w 4889"/>
                <a:gd name="T75" fmla="*/ 508 h 1017"/>
                <a:gd name="T76" fmla="*/ 4889 w 4889"/>
                <a:gd name="T77" fmla="*/ 50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9" h="1017">
                  <a:moveTo>
                    <a:pt x="4889" y="508"/>
                  </a:moveTo>
                  <a:lnTo>
                    <a:pt x="4889" y="508"/>
                  </a:lnTo>
                  <a:lnTo>
                    <a:pt x="4888" y="420"/>
                  </a:lnTo>
                  <a:lnTo>
                    <a:pt x="4885" y="340"/>
                  </a:lnTo>
                  <a:lnTo>
                    <a:pt x="4880" y="273"/>
                  </a:lnTo>
                  <a:lnTo>
                    <a:pt x="4873" y="215"/>
                  </a:lnTo>
                  <a:lnTo>
                    <a:pt x="4866" y="165"/>
                  </a:lnTo>
                  <a:lnTo>
                    <a:pt x="4857" y="124"/>
                  </a:lnTo>
                  <a:lnTo>
                    <a:pt x="4846" y="91"/>
                  </a:lnTo>
                  <a:lnTo>
                    <a:pt x="4837" y="64"/>
                  </a:lnTo>
                  <a:lnTo>
                    <a:pt x="4825" y="42"/>
                  </a:lnTo>
                  <a:lnTo>
                    <a:pt x="4814" y="26"/>
                  </a:lnTo>
                  <a:lnTo>
                    <a:pt x="4802" y="15"/>
                  </a:lnTo>
                  <a:lnTo>
                    <a:pt x="4790" y="7"/>
                  </a:lnTo>
                  <a:lnTo>
                    <a:pt x="4779" y="3"/>
                  </a:lnTo>
                  <a:lnTo>
                    <a:pt x="4768" y="0"/>
                  </a:lnTo>
                  <a:lnTo>
                    <a:pt x="4757" y="0"/>
                  </a:lnTo>
                  <a:lnTo>
                    <a:pt x="4748" y="0"/>
                  </a:lnTo>
                  <a:lnTo>
                    <a:pt x="0" y="0"/>
                  </a:lnTo>
                  <a:lnTo>
                    <a:pt x="0" y="1017"/>
                  </a:lnTo>
                  <a:lnTo>
                    <a:pt x="4748" y="1017"/>
                  </a:lnTo>
                  <a:lnTo>
                    <a:pt x="4748" y="1017"/>
                  </a:lnTo>
                  <a:lnTo>
                    <a:pt x="4757" y="1017"/>
                  </a:lnTo>
                  <a:lnTo>
                    <a:pt x="4768" y="1017"/>
                  </a:lnTo>
                  <a:lnTo>
                    <a:pt x="4779" y="1014"/>
                  </a:lnTo>
                  <a:lnTo>
                    <a:pt x="4790" y="1009"/>
                  </a:lnTo>
                  <a:lnTo>
                    <a:pt x="4802" y="1002"/>
                  </a:lnTo>
                  <a:lnTo>
                    <a:pt x="4814" y="990"/>
                  </a:lnTo>
                  <a:lnTo>
                    <a:pt x="4825" y="975"/>
                  </a:lnTo>
                  <a:lnTo>
                    <a:pt x="4837" y="953"/>
                  </a:lnTo>
                  <a:lnTo>
                    <a:pt x="4846" y="926"/>
                  </a:lnTo>
                  <a:lnTo>
                    <a:pt x="4857" y="893"/>
                  </a:lnTo>
                  <a:lnTo>
                    <a:pt x="4866" y="852"/>
                  </a:lnTo>
                  <a:lnTo>
                    <a:pt x="4873" y="802"/>
                  </a:lnTo>
                  <a:lnTo>
                    <a:pt x="4880" y="744"/>
                  </a:lnTo>
                  <a:lnTo>
                    <a:pt x="4885" y="677"/>
                  </a:lnTo>
                  <a:lnTo>
                    <a:pt x="4888" y="597"/>
                  </a:lnTo>
                  <a:lnTo>
                    <a:pt x="4889" y="508"/>
                  </a:lnTo>
                  <a:lnTo>
                    <a:pt x="4889" y="508"/>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59" name="Freeform 7"/>
          <p:cNvSpPr/>
          <p:nvPr userDrawn="1"/>
        </p:nvSpPr>
        <p:spPr bwMode="auto">
          <a:xfrm rot="5400000">
            <a:off x="4761047" y="2276561"/>
            <a:ext cx="648406" cy="124361"/>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60" name="Freeform 8"/>
          <p:cNvSpPr/>
          <p:nvPr userDrawn="1"/>
        </p:nvSpPr>
        <p:spPr bwMode="auto">
          <a:xfrm rot="5400000">
            <a:off x="4759178" y="2926834"/>
            <a:ext cx="652141" cy="124361"/>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nvGrpSpPr>
          <p:cNvPr id="61" name="Group 60"/>
          <p:cNvGrpSpPr/>
          <p:nvPr userDrawn="1"/>
        </p:nvGrpSpPr>
        <p:grpSpPr>
          <a:xfrm>
            <a:off x="5546491" y="1852613"/>
            <a:ext cx="124605" cy="862016"/>
            <a:chOff x="7395321" y="2470151"/>
            <a:chExt cx="166140" cy="1149354"/>
          </a:xfrm>
        </p:grpSpPr>
        <p:sp>
          <p:nvSpPr>
            <p:cNvPr id="62" name="Freeform 9"/>
            <p:cNvSpPr/>
            <p:nvPr/>
          </p:nvSpPr>
          <p:spPr bwMode="auto">
            <a:xfrm rot="5400000">
              <a:off x="7189861" y="2675611"/>
              <a:ext cx="577060" cy="166140"/>
            </a:xfrm>
            <a:custGeom>
              <a:avLst/>
              <a:gdLst>
                <a:gd name="T0" fmla="*/ 198 w 3390"/>
                <a:gd name="T1" fmla="*/ 0 h 1018"/>
                <a:gd name="T2" fmla="*/ 198 w 3390"/>
                <a:gd name="T3" fmla="*/ 0 h 1018"/>
                <a:gd name="T4" fmla="*/ 187 w 3390"/>
                <a:gd name="T5" fmla="*/ 0 h 1018"/>
                <a:gd name="T6" fmla="*/ 175 w 3390"/>
                <a:gd name="T7" fmla="*/ 1 h 1018"/>
                <a:gd name="T8" fmla="*/ 162 w 3390"/>
                <a:gd name="T9" fmla="*/ 4 h 1018"/>
                <a:gd name="T10" fmla="*/ 147 w 3390"/>
                <a:gd name="T11" fmla="*/ 8 h 1018"/>
                <a:gd name="T12" fmla="*/ 131 w 3390"/>
                <a:gd name="T13" fmla="*/ 16 h 1018"/>
                <a:gd name="T14" fmla="*/ 123 w 3390"/>
                <a:gd name="T15" fmla="*/ 22 h 1018"/>
                <a:gd name="T16" fmla="*/ 115 w 3390"/>
                <a:gd name="T17" fmla="*/ 27 h 1018"/>
                <a:gd name="T18" fmla="*/ 106 w 3390"/>
                <a:gd name="T19" fmla="*/ 35 h 1018"/>
                <a:gd name="T20" fmla="*/ 97 w 3390"/>
                <a:gd name="T21" fmla="*/ 43 h 1018"/>
                <a:gd name="T22" fmla="*/ 89 w 3390"/>
                <a:gd name="T23" fmla="*/ 53 h 1018"/>
                <a:gd name="T24" fmla="*/ 81 w 3390"/>
                <a:gd name="T25" fmla="*/ 63 h 1018"/>
                <a:gd name="T26" fmla="*/ 73 w 3390"/>
                <a:gd name="T27" fmla="*/ 77 h 1018"/>
                <a:gd name="T28" fmla="*/ 65 w 3390"/>
                <a:gd name="T29" fmla="*/ 90 h 1018"/>
                <a:gd name="T30" fmla="*/ 58 w 3390"/>
                <a:gd name="T31" fmla="*/ 106 h 1018"/>
                <a:gd name="T32" fmla="*/ 50 w 3390"/>
                <a:gd name="T33" fmla="*/ 124 h 1018"/>
                <a:gd name="T34" fmla="*/ 43 w 3390"/>
                <a:gd name="T35" fmla="*/ 144 h 1018"/>
                <a:gd name="T36" fmla="*/ 36 w 3390"/>
                <a:gd name="T37" fmla="*/ 166 h 1018"/>
                <a:gd name="T38" fmla="*/ 30 w 3390"/>
                <a:gd name="T39" fmla="*/ 189 h 1018"/>
                <a:gd name="T40" fmla="*/ 24 w 3390"/>
                <a:gd name="T41" fmla="*/ 214 h 1018"/>
                <a:gd name="T42" fmla="*/ 19 w 3390"/>
                <a:gd name="T43" fmla="*/ 243 h 1018"/>
                <a:gd name="T44" fmla="*/ 13 w 3390"/>
                <a:gd name="T45" fmla="*/ 274 h 1018"/>
                <a:gd name="T46" fmla="*/ 9 w 3390"/>
                <a:gd name="T47" fmla="*/ 306 h 1018"/>
                <a:gd name="T48" fmla="*/ 7 w 3390"/>
                <a:gd name="T49" fmla="*/ 341 h 1018"/>
                <a:gd name="T50" fmla="*/ 4 w 3390"/>
                <a:gd name="T51" fmla="*/ 379 h 1018"/>
                <a:gd name="T52" fmla="*/ 1 w 3390"/>
                <a:gd name="T53" fmla="*/ 419 h 1018"/>
                <a:gd name="T54" fmla="*/ 0 w 3390"/>
                <a:gd name="T55" fmla="*/ 462 h 1018"/>
                <a:gd name="T56" fmla="*/ 0 w 3390"/>
                <a:gd name="T57" fmla="*/ 509 h 1018"/>
                <a:gd name="T58" fmla="*/ 0 w 3390"/>
                <a:gd name="T59" fmla="*/ 509 h 1018"/>
                <a:gd name="T60" fmla="*/ 0 w 3390"/>
                <a:gd name="T61" fmla="*/ 555 h 1018"/>
                <a:gd name="T62" fmla="*/ 1 w 3390"/>
                <a:gd name="T63" fmla="*/ 598 h 1018"/>
                <a:gd name="T64" fmla="*/ 4 w 3390"/>
                <a:gd name="T65" fmla="*/ 639 h 1018"/>
                <a:gd name="T66" fmla="*/ 7 w 3390"/>
                <a:gd name="T67" fmla="*/ 677 h 1018"/>
                <a:gd name="T68" fmla="*/ 9 w 3390"/>
                <a:gd name="T69" fmla="*/ 712 h 1018"/>
                <a:gd name="T70" fmla="*/ 13 w 3390"/>
                <a:gd name="T71" fmla="*/ 745 h 1018"/>
                <a:gd name="T72" fmla="*/ 19 w 3390"/>
                <a:gd name="T73" fmla="*/ 775 h 1018"/>
                <a:gd name="T74" fmla="*/ 24 w 3390"/>
                <a:gd name="T75" fmla="*/ 803 h 1018"/>
                <a:gd name="T76" fmla="*/ 30 w 3390"/>
                <a:gd name="T77" fmla="*/ 829 h 1018"/>
                <a:gd name="T78" fmla="*/ 36 w 3390"/>
                <a:gd name="T79" fmla="*/ 852 h 1018"/>
                <a:gd name="T80" fmla="*/ 43 w 3390"/>
                <a:gd name="T81" fmla="*/ 873 h 1018"/>
                <a:gd name="T82" fmla="*/ 50 w 3390"/>
                <a:gd name="T83" fmla="*/ 894 h 1018"/>
                <a:gd name="T84" fmla="*/ 58 w 3390"/>
                <a:gd name="T85" fmla="*/ 911 h 1018"/>
                <a:gd name="T86" fmla="*/ 65 w 3390"/>
                <a:gd name="T87" fmla="*/ 927 h 1018"/>
                <a:gd name="T88" fmla="*/ 73 w 3390"/>
                <a:gd name="T89" fmla="*/ 941 h 1018"/>
                <a:gd name="T90" fmla="*/ 81 w 3390"/>
                <a:gd name="T91" fmla="*/ 954 h 1018"/>
                <a:gd name="T92" fmla="*/ 89 w 3390"/>
                <a:gd name="T93" fmla="*/ 965 h 1018"/>
                <a:gd name="T94" fmla="*/ 97 w 3390"/>
                <a:gd name="T95" fmla="*/ 974 h 1018"/>
                <a:gd name="T96" fmla="*/ 106 w 3390"/>
                <a:gd name="T97" fmla="*/ 984 h 1018"/>
                <a:gd name="T98" fmla="*/ 115 w 3390"/>
                <a:gd name="T99" fmla="*/ 991 h 1018"/>
                <a:gd name="T100" fmla="*/ 123 w 3390"/>
                <a:gd name="T101" fmla="*/ 997 h 1018"/>
                <a:gd name="T102" fmla="*/ 131 w 3390"/>
                <a:gd name="T103" fmla="*/ 1001 h 1018"/>
                <a:gd name="T104" fmla="*/ 147 w 3390"/>
                <a:gd name="T105" fmla="*/ 1009 h 1018"/>
                <a:gd name="T106" fmla="*/ 162 w 3390"/>
                <a:gd name="T107" fmla="*/ 1015 h 1018"/>
                <a:gd name="T108" fmla="*/ 175 w 3390"/>
                <a:gd name="T109" fmla="*/ 1016 h 1018"/>
                <a:gd name="T110" fmla="*/ 187 w 3390"/>
                <a:gd name="T111" fmla="*/ 1018 h 1018"/>
                <a:gd name="T112" fmla="*/ 198 w 3390"/>
                <a:gd name="T113" fmla="*/ 1018 h 1018"/>
                <a:gd name="T114" fmla="*/ 3390 w 3390"/>
                <a:gd name="T115" fmla="*/ 1018 h 1018"/>
                <a:gd name="T116" fmla="*/ 3390 w 3390"/>
                <a:gd name="T117" fmla="*/ 0 h 1018"/>
                <a:gd name="T118" fmla="*/ 198 w 3390"/>
                <a:gd name="T119"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0" h="1018">
                  <a:moveTo>
                    <a:pt x="198" y="0"/>
                  </a:moveTo>
                  <a:lnTo>
                    <a:pt x="198" y="0"/>
                  </a:lnTo>
                  <a:lnTo>
                    <a:pt x="187" y="0"/>
                  </a:lnTo>
                  <a:lnTo>
                    <a:pt x="175" y="1"/>
                  </a:lnTo>
                  <a:lnTo>
                    <a:pt x="162" y="4"/>
                  </a:lnTo>
                  <a:lnTo>
                    <a:pt x="147" y="8"/>
                  </a:lnTo>
                  <a:lnTo>
                    <a:pt x="131" y="16"/>
                  </a:lnTo>
                  <a:lnTo>
                    <a:pt x="123" y="22"/>
                  </a:lnTo>
                  <a:lnTo>
                    <a:pt x="115" y="27"/>
                  </a:lnTo>
                  <a:lnTo>
                    <a:pt x="106" y="35"/>
                  </a:lnTo>
                  <a:lnTo>
                    <a:pt x="97" y="43"/>
                  </a:lnTo>
                  <a:lnTo>
                    <a:pt x="89" y="53"/>
                  </a:lnTo>
                  <a:lnTo>
                    <a:pt x="81" y="63"/>
                  </a:lnTo>
                  <a:lnTo>
                    <a:pt x="73" y="77"/>
                  </a:lnTo>
                  <a:lnTo>
                    <a:pt x="65" y="90"/>
                  </a:lnTo>
                  <a:lnTo>
                    <a:pt x="58" y="106"/>
                  </a:lnTo>
                  <a:lnTo>
                    <a:pt x="50" y="124"/>
                  </a:lnTo>
                  <a:lnTo>
                    <a:pt x="43" y="144"/>
                  </a:lnTo>
                  <a:lnTo>
                    <a:pt x="36" y="166"/>
                  </a:lnTo>
                  <a:lnTo>
                    <a:pt x="30" y="189"/>
                  </a:lnTo>
                  <a:lnTo>
                    <a:pt x="24" y="214"/>
                  </a:lnTo>
                  <a:lnTo>
                    <a:pt x="19" y="243"/>
                  </a:lnTo>
                  <a:lnTo>
                    <a:pt x="13" y="274"/>
                  </a:lnTo>
                  <a:lnTo>
                    <a:pt x="9" y="306"/>
                  </a:lnTo>
                  <a:lnTo>
                    <a:pt x="7" y="341"/>
                  </a:lnTo>
                  <a:lnTo>
                    <a:pt x="4" y="379"/>
                  </a:lnTo>
                  <a:lnTo>
                    <a:pt x="1" y="419"/>
                  </a:lnTo>
                  <a:lnTo>
                    <a:pt x="0" y="462"/>
                  </a:lnTo>
                  <a:lnTo>
                    <a:pt x="0" y="509"/>
                  </a:lnTo>
                  <a:lnTo>
                    <a:pt x="0" y="509"/>
                  </a:lnTo>
                  <a:lnTo>
                    <a:pt x="0" y="555"/>
                  </a:lnTo>
                  <a:lnTo>
                    <a:pt x="1" y="598"/>
                  </a:lnTo>
                  <a:lnTo>
                    <a:pt x="4" y="639"/>
                  </a:lnTo>
                  <a:lnTo>
                    <a:pt x="7" y="677"/>
                  </a:lnTo>
                  <a:lnTo>
                    <a:pt x="9" y="712"/>
                  </a:lnTo>
                  <a:lnTo>
                    <a:pt x="13" y="745"/>
                  </a:lnTo>
                  <a:lnTo>
                    <a:pt x="19" y="775"/>
                  </a:lnTo>
                  <a:lnTo>
                    <a:pt x="24" y="803"/>
                  </a:lnTo>
                  <a:lnTo>
                    <a:pt x="30" y="829"/>
                  </a:lnTo>
                  <a:lnTo>
                    <a:pt x="36" y="852"/>
                  </a:lnTo>
                  <a:lnTo>
                    <a:pt x="43" y="873"/>
                  </a:lnTo>
                  <a:lnTo>
                    <a:pt x="50" y="894"/>
                  </a:lnTo>
                  <a:lnTo>
                    <a:pt x="58" y="911"/>
                  </a:lnTo>
                  <a:lnTo>
                    <a:pt x="65" y="927"/>
                  </a:lnTo>
                  <a:lnTo>
                    <a:pt x="73" y="941"/>
                  </a:lnTo>
                  <a:lnTo>
                    <a:pt x="81" y="954"/>
                  </a:lnTo>
                  <a:lnTo>
                    <a:pt x="89" y="965"/>
                  </a:lnTo>
                  <a:lnTo>
                    <a:pt x="97" y="974"/>
                  </a:lnTo>
                  <a:lnTo>
                    <a:pt x="106" y="984"/>
                  </a:lnTo>
                  <a:lnTo>
                    <a:pt x="115" y="991"/>
                  </a:lnTo>
                  <a:lnTo>
                    <a:pt x="123" y="997"/>
                  </a:lnTo>
                  <a:lnTo>
                    <a:pt x="131" y="1001"/>
                  </a:lnTo>
                  <a:lnTo>
                    <a:pt x="147" y="1009"/>
                  </a:lnTo>
                  <a:lnTo>
                    <a:pt x="162" y="1015"/>
                  </a:lnTo>
                  <a:lnTo>
                    <a:pt x="175" y="1016"/>
                  </a:lnTo>
                  <a:lnTo>
                    <a:pt x="187" y="1018"/>
                  </a:lnTo>
                  <a:lnTo>
                    <a:pt x="198" y="1018"/>
                  </a:lnTo>
                  <a:lnTo>
                    <a:pt x="3390" y="1018"/>
                  </a:lnTo>
                  <a:lnTo>
                    <a:pt x="3390" y="0"/>
                  </a:lnTo>
                  <a:lnTo>
                    <a:pt x="198"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63" name="Freeform 10"/>
            <p:cNvSpPr/>
            <p:nvPr/>
          </p:nvSpPr>
          <p:spPr bwMode="auto">
            <a:xfrm rot="5400000">
              <a:off x="7192244" y="3250288"/>
              <a:ext cx="572294" cy="166140"/>
            </a:xfrm>
            <a:custGeom>
              <a:avLst/>
              <a:gdLst>
                <a:gd name="T0" fmla="*/ 3362 w 3362"/>
                <a:gd name="T1" fmla="*/ 509 h 1018"/>
                <a:gd name="T2" fmla="*/ 3362 w 3362"/>
                <a:gd name="T3" fmla="*/ 509 h 1018"/>
                <a:gd name="T4" fmla="*/ 3362 w 3362"/>
                <a:gd name="T5" fmla="*/ 462 h 1018"/>
                <a:gd name="T6" fmla="*/ 3361 w 3362"/>
                <a:gd name="T7" fmla="*/ 419 h 1018"/>
                <a:gd name="T8" fmla="*/ 3358 w 3362"/>
                <a:gd name="T9" fmla="*/ 379 h 1018"/>
                <a:gd name="T10" fmla="*/ 3356 w 3362"/>
                <a:gd name="T11" fmla="*/ 341 h 1018"/>
                <a:gd name="T12" fmla="*/ 3353 w 3362"/>
                <a:gd name="T13" fmla="*/ 306 h 1018"/>
                <a:gd name="T14" fmla="*/ 3349 w 3362"/>
                <a:gd name="T15" fmla="*/ 274 h 1018"/>
                <a:gd name="T16" fmla="*/ 3344 w 3362"/>
                <a:gd name="T17" fmla="*/ 243 h 1018"/>
                <a:gd name="T18" fmla="*/ 3338 w 3362"/>
                <a:gd name="T19" fmla="*/ 214 h 1018"/>
                <a:gd name="T20" fmla="*/ 3333 w 3362"/>
                <a:gd name="T21" fmla="*/ 189 h 1018"/>
                <a:gd name="T22" fmla="*/ 3326 w 3362"/>
                <a:gd name="T23" fmla="*/ 166 h 1018"/>
                <a:gd name="T24" fmla="*/ 3319 w 3362"/>
                <a:gd name="T25" fmla="*/ 144 h 1018"/>
                <a:gd name="T26" fmla="*/ 3313 w 3362"/>
                <a:gd name="T27" fmla="*/ 124 h 1018"/>
                <a:gd name="T28" fmla="*/ 3305 w 3362"/>
                <a:gd name="T29" fmla="*/ 106 h 1018"/>
                <a:gd name="T30" fmla="*/ 3298 w 3362"/>
                <a:gd name="T31" fmla="*/ 90 h 1018"/>
                <a:gd name="T32" fmla="*/ 3290 w 3362"/>
                <a:gd name="T33" fmla="*/ 77 h 1018"/>
                <a:gd name="T34" fmla="*/ 3282 w 3362"/>
                <a:gd name="T35" fmla="*/ 63 h 1018"/>
                <a:gd name="T36" fmla="*/ 3274 w 3362"/>
                <a:gd name="T37" fmla="*/ 53 h 1018"/>
                <a:gd name="T38" fmla="*/ 3264 w 3362"/>
                <a:gd name="T39" fmla="*/ 43 h 1018"/>
                <a:gd name="T40" fmla="*/ 3256 w 3362"/>
                <a:gd name="T41" fmla="*/ 35 h 1018"/>
                <a:gd name="T42" fmla="*/ 3248 w 3362"/>
                <a:gd name="T43" fmla="*/ 27 h 1018"/>
                <a:gd name="T44" fmla="*/ 3240 w 3362"/>
                <a:gd name="T45" fmla="*/ 22 h 1018"/>
                <a:gd name="T46" fmla="*/ 3232 w 3362"/>
                <a:gd name="T47" fmla="*/ 16 h 1018"/>
                <a:gd name="T48" fmla="*/ 3216 w 3362"/>
                <a:gd name="T49" fmla="*/ 8 h 1018"/>
                <a:gd name="T50" fmla="*/ 3201 w 3362"/>
                <a:gd name="T51" fmla="*/ 4 h 1018"/>
                <a:gd name="T52" fmla="*/ 3187 w 3362"/>
                <a:gd name="T53" fmla="*/ 1 h 1018"/>
                <a:gd name="T54" fmla="*/ 3175 w 3362"/>
                <a:gd name="T55" fmla="*/ 0 h 1018"/>
                <a:gd name="T56" fmla="*/ 3164 w 3362"/>
                <a:gd name="T57" fmla="*/ 0 h 1018"/>
                <a:gd name="T58" fmla="*/ 0 w 3362"/>
                <a:gd name="T59" fmla="*/ 0 h 1018"/>
                <a:gd name="T60" fmla="*/ 0 w 3362"/>
                <a:gd name="T61" fmla="*/ 1018 h 1018"/>
                <a:gd name="T62" fmla="*/ 3164 w 3362"/>
                <a:gd name="T63" fmla="*/ 1018 h 1018"/>
                <a:gd name="T64" fmla="*/ 3164 w 3362"/>
                <a:gd name="T65" fmla="*/ 1018 h 1018"/>
                <a:gd name="T66" fmla="*/ 3175 w 3362"/>
                <a:gd name="T67" fmla="*/ 1018 h 1018"/>
                <a:gd name="T68" fmla="*/ 3187 w 3362"/>
                <a:gd name="T69" fmla="*/ 1016 h 1018"/>
                <a:gd name="T70" fmla="*/ 3201 w 3362"/>
                <a:gd name="T71" fmla="*/ 1015 h 1018"/>
                <a:gd name="T72" fmla="*/ 3216 w 3362"/>
                <a:gd name="T73" fmla="*/ 1009 h 1018"/>
                <a:gd name="T74" fmla="*/ 3232 w 3362"/>
                <a:gd name="T75" fmla="*/ 1001 h 1018"/>
                <a:gd name="T76" fmla="*/ 3240 w 3362"/>
                <a:gd name="T77" fmla="*/ 997 h 1018"/>
                <a:gd name="T78" fmla="*/ 3248 w 3362"/>
                <a:gd name="T79" fmla="*/ 991 h 1018"/>
                <a:gd name="T80" fmla="*/ 3256 w 3362"/>
                <a:gd name="T81" fmla="*/ 984 h 1018"/>
                <a:gd name="T82" fmla="*/ 3264 w 3362"/>
                <a:gd name="T83" fmla="*/ 974 h 1018"/>
                <a:gd name="T84" fmla="*/ 3274 w 3362"/>
                <a:gd name="T85" fmla="*/ 965 h 1018"/>
                <a:gd name="T86" fmla="*/ 3282 w 3362"/>
                <a:gd name="T87" fmla="*/ 954 h 1018"/>
                <a:gd name="T88" fmla="*/ 3290 w 3362"/>
                <a:gd name="T89" fmla="*/ 941 h 1018"/>
                <a:gd name="T90" fmla="*/ 3298 w 3362"/>
                <a:gd name="T91" fmla="*/ 927 h 1018"/>
                <a:gd name="T92" fmla="*/ 3305 w 3362"/>
                <a:gd name="T93" fmla="*/ 911 h 1018"/>
                <a:gd name="T94" fmla="*/ 3313 w 3362"/>
                <a:gd name="T95" fmla="*/ 894 h 1018"/>
                <a:gd name="T96" fmla="*/ 3319 w 3362"/>
                <a:gd name="T97" fmla="*/ 873 h 1018"/>
                <a:gd name="T98" fmla="*/ 3326 w 3362"/>
                <a:gd name="T99" fmla="*/ 852 h 1018"/>
                <a:gd name="T100" fmla="*/ 3333 w 3362"/>
                <a:gd name="T101" fmla="*/ 829 h 1018"/>
                <a:gd name="T102" fmla="*/ 3338 w 3362"/>
                <a:gd name="T103" fmla="*/ 803 h 1018"/>
                <a:gd name="T104" fmla="*/ 3344 w 3362"/>
                <a:gd name="T105" fmla="*/ 775 h 1018"/>
                <a:gd name="T106" fmla="*/ 3349 w 3362"/>
                <a:gd name="T107" fmla="*/ 745 h 1018"/>
                <a:gd name="T108" fmla="*/ 3353 w 3362"/>
                <a:gd name="T109" fmla="*/ 712 h 1018"/>
                <a:gd name="T110" fmla="*/ 3356 w 3362"/>
                <a:gd name="T111" fmla="*/ 677 h 1018"/>
                <a:gd name="T112" fmla="*/ 3358 w 3362"/>
                <a:gd name="T113" fmla="*/ 639 h 1018"/>
                <a:gd name="T114" fmla="*/ 3361 w 3362"/>
                <a:gd name="T115" fmla="*/ 598 h 1018"/>
                <a:gd name="T116" fmla="*/ 3362 w 3362"/>
                <a:gd name="T117" fmla="*/ 555 h 1018"/>
                <a:gd name="T118" fmla="*/ 3362 w 3362"/>
                <a:gd name="T119" fmla="*/ 509 h 1018"/>
                <a:gd name="T120" fmla="*/ 3362 w 3362"/>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2" h="1018">
                  <a:moveTo>
                    <a:pt x="3362" y="509"/>
                  </a:moveTo>
                  <a:lnTo>
                    <a:pt x="3362" y="509"/>
                  </a:lnTo>
                  <a:lnTo>
                    <a:pt x="3362" y="462"/>
                  </a:lnTo>
                  <a:lnTo>
                    <a:pt x="3361" y="419"/>
                  </a:lnTo>
                  <a:lnTo>
                    <a:pt x="3358" y="379"/>
                  </a:lnTo>
                  <a:lnTo>
                    <a:pt x="3356" y="341"/>
                  </a:lnTo>
                  <a:lnTo>
                    <a:pt x="3353" y="306"/>
                  </a:lnTo>
                  <a:lnTo>
                    <a:pt x="3349" y="274"/>
                  </a:lnTo>
                  <a:lnTo>
                    <a:pt x="3344" y="243"/>
                  </a:lnTo>
                  <a:lnTo>
                    <a:pt x="3338" y="214"/>
                  </a:lnTo>
                  <a:lnTo>
                    <a:pt x="3333" y="189"/>
                  </a:lnTo>
                  <a:lnTo>
                    <a:pt x="3326" y="166"/>
                  </a:lnTo>
                  <a:lnTo>
                    <a:pt x="3319" y="144"/>
                  </a:lnTo>
                  <a:lnTo>
                    <a:pt x="3313" y="124"/>
                  </a:lnTo>
                  <a:lnTo>
                    <a:pt x="3305" y="106"/>
                  </a:lnTo>
                  <a:lnTo>
                    <a:pt x="3298" y="90"/>
                  </a:lnTo>
                  <a:lnTo>
                    <a:pt x="3290" y="77"/>
                  </a:lnTo>
                  <a:lnTo>
                    <a:pt x="3282" y="63"/>
                  </a:lnTo>
                  <a:lnTo>
                    <a:pt x="3274" y="53"/>
                  </a:lnTo>
                  <a:lnTo>
                    <a:pt x="3264" y="43"/>
                  </a:lnTo>
                  <a:lnTo>
                    <a:pt x="3256" y="35"/>
                  </a:lnTo>
                  <a:lnTo>
                    <a:pt x="3248" y="27"/>
                  </a:lnTo>
                  <a:lnTo>
                    <a:pt x="3240" y="22"/>
                  </a:lnTo>
                  <a:lnTo>
                    <a:pt x="3232" y="16"/>
                  </a:lnTo>
                  <a:lnTo>
                    <a:pt x="3216" y="8"/>
                  </a:lnTo>
                  <a:lnTo>
                    <a:pt x="3201" y="4"/>
                  </a:lnTo>
                  <a:lnTo>
                    <a:pt x="3187" y="1"/>
                  </a:lnTo>
                  <a:lnTo>
                    <a:pt x="3175" y="0"/>
                  </a:lnTo>
                  <a:lnTo>
                    <a:pt x="3164" y="0"/>
                  </a:lnTo>
                  <a:lnTo>
                    <a:pt x="0" y="0"/>
                  </a:lnTo>
                  <a:lnTo>
                    <a:pt x="0" y="1018"/>
                  </a:lnTo>
                  <a:lnTo>
                    <a:pt x="3164" y="1018"/>
                  </a:lnTo>
                  <a:lnTo>
                    <a:pt x="3164" y="1018"/>
                  </a:lnTo>
                  <a:lnTo>
                    <a:pt x="3175" y="1018"/>
                  </a:lnTo>
                  <a:lnTo>
                    <a:pt x="3187" y="1016"/>
                  </a:lnTo>
                  <a:lnTo>
                    <a:pt x="3201" y="1015"/>
                  </a:lnTo>
                  <a:lnTo>
                    <a:pt x="3216" y="1009"/>
                  </a:lnTo>
                  <a:lnTo>
                    <a:pt x="3232" y="1001"/>
                  </a:lnTo>
                  <a:lnTo>
                    <a:pt x="3240" y="997"/>
                  </a:lnTo>
                  <a:lnTo>
                    <a:pt x="3248" y="991"/>
                  </a:lnTo>
                  <a:lnTo>
                    <a:pt x="3256" y="984"/>
                  </a:lnTo>
                  <a:lnTo>
                    <a:pt x="3264" y="974"/>
                  </a:lnTo>
                  <a:lnTo>
                    <a:pt x="3274" y="965"/>
                  </a:lnTo>
                  <a:lnTo>
                    <a:pt x="3282" y="954"/>
                  </a:lnTo>
                  <a:lnTo>
                    <a:pt x="3290" y="941"/>
                  </a:lnTo>
                  <a:lnTo>
                    <a:pt x="3298" y="927"/>
                  </a:lnTo>
                  <a:lnTo>
                    <a:pt x="3305" y="911"/>
                  </a:lnTo>
                  <a:lnTo>
                    <a:pt x="3313" y="894"/>
                  </a:lnTo>
                  <a:lnTo>
                    <a:pt x="3319" y="873"/>
                  </a:lnTo>
                  <a:lnTo>
                    <a:pt x="3326" y="852"/>
                  </a:lnTo>
                  <a:lnTo>
                    <a:pt x="3333" y="829"/>
                  </a:lnTo>
                  <a:lnTo>
                    <a:pt x="3338" y="803"/>
                  </a:lnTo>
                  <a:lnTo>
                    <a:pt x="3344" y="775"/>
                  </a:lnTo>
                  <a:lnTo>
                    <a:pt x="3349" y="745"/>
                  </a:lnTo>
                  <a:lnTo>
                    <a:pt x="3353" y="712"/>
                  </a:lnTo>
                  <a:lnTo>
                    <a:pt x="3356" y="677"/>
                  </a:lnTo>
                  <a:lnTo>
                    <a:pt x="3358" y="639"/>
                  </a:lnTo>
                  <a:lnTo>
                    <a:pt x="3361" y="598"/>
                  </a:lnTo>
                  <a:lnTo>
                    <a:pt x="3362" y="555"/>
                  </a:lnTo>
                  <a:lnTo>
                    <a:pt x="3362" y="509"/>
                  </a:lnTo>
                  <a:lnTo>
                    <a:pt x="3362"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64" name="Freeform 7"/>
          <p:cNvSpPr/>
          <p:nvPr userDrawn="1"/>
        </p:nvSpPr>
        <p:spPr bwMode="auto">
          <a:xfrm rot="5400000">
            <a:off x="5593908" y="2380206"/>
            <a:ext cx="541367" cy="124361"/>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65" name="Freeform 8"/>
          <p:cNvSpPr/>
          <p:nvPr userDrawn="1"/>
        </p:nvSpPr>
        <p:spPr bwMode="auto">
          <a:xfrm rot="5400000">
            <a:off x="5592349" y="2923132"/>
            <a:ext cx="544485" cy="124361"/>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nvGrpSpPr>
          <p:cNvPr id="66" name="Group 65"/>
          <p:cNvGrpSpPr/>
          <p:nvPr userDrawn="1"/>
        </p:nvGrpSpPr>
        <p:grpSpPr>
          <a:xfrm>
            <a:off x="6073414" y="1890714"/>
            <a:ext cx="124361" cy="1424372"/>
            <a:chOff x="8097885" y="2520952"/>
            <a:chExt cx="165815" cy="1899162"/>
          </a:xfrm>
        </p:grpSpPr>
        <p:sp>
          <p:nvSpPr>
            <p:cNvPr id="67" name="Freeform 7"/>
            <p:cNvSpPr/>
            <p:nvPr/>
          </p:nvSpPr>
          <p:spPr bwMode="auto">
            <a:xfrm rot="5400000">
              <a:off x="7707365" y="2911472"/>
              <a:ext cx="946853"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68" name="Freeform 8"/>
            <p:cNvSpPr/>
            <p:nvPr/>
          </p:nvSpPr>
          <p:spPr bwMode="auto">
            <a:xfrm rot="5400000">
              <a:off x="7704638" y="3861053"/>
              <a:ext cx="952309"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69" name="Group 68"/>
          <p:cNvGrpSpPr/>
          <p:nvPr userDrawn="1"/>
        </p:nvGrpSpPr>
        <p:grpSpPr>
          <a:xfrm>
            <a:off x="6344416" y="1857376"/>
            <a:ext cx="124361" cy="1352550"/>
            <a:chOff x="8459221" y="2476501"/>
            <a:chExt cx="165814" cy="1803400"/>
          </a:xfrm>
        </p:grpSpPr>
        <p:sp>
          <p:nvSpPr>
            <p:cNvPr id="70" name="Freeform 7"/>
            <p:cNvSpPr/>
            <p:nvPr/>
          </p:nvSpPr>
          <p:spPr bwMode="auto">
            <a:xfrm rot="5400000">
              <a:off x="8092573" y="2843149"/>
              <a:ext cx="899110"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71" name="Freeform 8"/>
            <p:cNvSpPr/>
            <p:nvPr/>
          </p:nvSpPr>
          <p:spPr bwMode="auto">
            <a:xfrm rot="5400000">
              <a:off x="8089983" y="3744849"/>
              <a:ext cx="904290"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72" name="Freeform 21"/>
          <p:cNvSpPr/>
          <p:nvPr userDrawn="1"/>
        </p:nvSpPr>
        <p:spPr bwMode="auto">
          <a:xfrm rot="5400000">
            <a:off x="6070402" y="2678255"/>
            <a:ext cx="396985" cy="965960"/>
          </a:xfrm>
          <a:custGeom>
            <a:avLst/>
            <a:gdLst>
              <a:gd name="T0" fmla="*/ 0 w 786"/>
              <a:gd name="T1" fmla="*/ 1982 h 1982"/>
              <a:gd name="T2" fmla="*/ 67 w 786"/>
              <a:gd name="T3" fmla="*/ 1933 h 1982"/>
              <a:gd name="T4" fmla="*/ 170 w 786"/>
              <a:gd name="T5" fmla="*/ 1853 h 1982"/>
              <a:gd name="T6" fmla="*/ 298 w 786"/>
              <a:gd name="T7" fmla="*/ 1740 h 1982"/>
              <a:gd name="T8" fmla="*/ 365 w 786"/>
              <a:gd name="T9" fmla="*/ 1673 h 1982"/>
              <a:gd name="T10" fmla="*/ 434 w 786"/>
              <a:gd name="T11" fmla="*/ 1600 h 1982"/>
              <a:gd name="T12" fmla="*/ 500 w 786"/>
              <a:gd name="T13" fmla="*/ 1522 h 1982"/>
              <a:gd name="T14" fmla="*/ 561 w 786"/>
              <a:gd name="T15" fmla="*/ 1439 h 1982"/>
              <a:gd name="T16" fmla="*/ 617 w 786"/>
              <a:gd name="T17" fmla="*/ 1352 h 1982"/>
              <a:gd name="T18" fmla="*/ 664 w 786"/>
              <a:gd name="T19" fmla="*/ 1262 h 1982"/>
              <a:gd name="T20" fmla="*/ 700 w 786"/>
              <a:gd name="T21" fmla="*/ 1170 h 1982"/>
              <a:gd name="T22" fmla="*/ 719 w 786"/>
              <a:gd name="T23" fmla="*/ 1098 h 1982"/>
              <a:gd name="T24" fmla="*/ 726 w 786"/>
              <a:gd name="T25" fmla="*/ 1051 h 1982"/>
              <a:gd name="T26" fmla="*/ 730 w 786"/>
              <a:gd name="T27" fmla="*/ 1004 h 1982"/>
              <a:gd name="T28" fmla="*/ 732 w 786"/>
              <a:gd name="T29" fmla="*/ 979 h 1982"/>
              <a:gd name="T30" fmla="*/ 729 w 786"/>
              <a:gd name="T31" fmla="*/ 935 h 1982"/>
              <a:gd name="T32" fmla="*/ 723 w 786"/>
              <a:gd name="T33" fmla="*/ 891 h 1982"/>
              <a:gd name="T34" fmla="*/ 713 w 786"/>
              <a:gd name="T35" fmla="*/ 846 h 1982"/>
              <a:gd name="T36" fmla="*/ 683 w 786"/>
              <a:gd name="T37" fmla="*/ 757 h 1982"/>
              <a:gd name="T38" fmla="*/ 641 w 786"/>
              <a:gd name="T39" fmla="*/ 670 h 1982"/>
              <a:gd name="T40" fmla="*/ 590 w 786"/>
              <a:gd name="T41" fmla="*/ 584 h 1982"/>
              <a:gd name="T42" fmla="*/ 531 w 786"/>
              <a:gd name="T43" fmla="*/ 501 h 1982"/>
              <a:gd name="T44" fmla="*/ 467 w 786"/>
              <a:gd name="T45" fmla="*/ 422 h 1982"/>
              <a:gd name="T46" fmla="*/ 399 w 786"/>
              <a:gd name="T47" fmla="*/ 348 h 1982"/>
              <a:gd name="T48" fmla="*/ 332 w 786"/>
              <a:gd name="T49" fmla="*/ 278 h 1982"/>
              <a:gd name="T50" fmla="*/ 232 w 786"/>
              <a:gd name="T51" fmla="*/ 185 h 1982"/>
              <a:gd name="T52" fmla="*/ 114 w 786"/>
              <a:gd name="T53" fmla="*/ 86 h 1982"/>
              <a:gd name="T54" fmla="*/ 31 w 786"/>
              <a:gd name="T55" fmla="*/ 23 h 1982"/>
              <a:gd name="T56" fmla="*/ 0 w 786"/>
              <a:gd name="T57" fmla="*/ 0 h 1982"/>
              <a:gd name="T58" fmla="*/ 73 w 786"/>
              <a:gd name="T59" fmla="*/ 50 h 1982"/>
              <a:gd name="T60" fmla="*/ 182 w 786"/>
              <a:gd name="T61" fmla="*/ 132 h 1982"/>
              <a:gd name="T62" fmla="*/ 319 w 786"/>
              <a:gd name="T63" fmla="*/ 245 h 1982"/>
              <a:gd name="T64" fmla="*/ 394 w 786"/>
              <a:gd name="T65" fmla="*/ 311 h 1982"/>
              <a:gd name="T66" fmla="*/ 467 w 786"/>
              <a:gd name="T67" fmla="*/ 382 h 1982"/>
              <a:gd name="T68" fmla="*/ 537 w 786"/>
              <a:gd name="T69" fmla="*/ 459 h 1982"/>
              <a:gd name="T70" fmla="*/ 604 w 786"/>
              <a:gd name="T71" fmla="*/ 540 h 1982"/>
              <a:gd name="T72" fmla="*/ 663 w 786"/>
              <a:gd name="T73" fmla="*/ 623 h 1982"/>
              <a:gd name="T74" fmla="*/ 713 w 786"/>
              <a:gd name="T75" fmla="*/ 709 h 1982"/>
              <a:gd name="T76" fmla="*/ 752 w 786"/>
              <a:gd name="T77" fmla="*/ 796 h 1982"/>
              <a:gd name="T78" fmla="*/ 766 w 786"/>
              <a:gd name="T79" fmla="*/ 840 h 1982"/>
              <a:gd name="T80" fmla="*/ 777 w 786"/>
              <a:gd name="T81" fmla="*/ 885 h 1982"/>
              <a:gd name="T82" fmla="*/ 783 w 786"/>
              <a:gd name="T83" fmla="*/ 929 h 1982"/>
              <a:gd name="T84" fmla="*/ 786 w 786"/>
              <a:gd name="T85" fmla="*/ 972 h 1982"/>
              <a:gd name="T86" fmla="*/ 786 w 786"/>
              <a:gd name="T87" fmla="*/ 997 h 1982"/>
              <a:gd name="T88" fmla="*/ 780 w 786"/>
              <a:gd name="T89" fmla="*/ 1042 h 1982"/>
              <a:gd name="T90" fmla="*/ 772 w 786"/>
              <a:gd name="T91" fmla="*/ 1090 h 1982"/>
              <a:gd name="T92" fmla="*/ 760 w 786"/>
              <a:gd name="T93" fmla="*/ 1137 h 1982"/>
              <a:gd name="T94" fmla="*/ 735 w 786"/>
              <a:gd name="T95" fmla="*/ 1206 h 1982"/>
              <a:gd name="T96" fmla="*/ 690 w 786"/>
              <a:gd name="T97" fmla="*/ 1297 h 1982"/>
              <a:gd name="T98" fmla="*/ 634 w 786"/>
              <a:gd name="T99" fmla="*/ 1385 h 1982"/>
              <a:gd name="T100" fmla="*/ 571 w 786"/>
              <a:gd name="T101" fmla="*/ 1471 h 1982"/>
              <a:gd name="T102" fmla="*/ 502 w 786"/>
              <a:gd name="T103" fmla="*/ 1552 h 1982"/>
              <a:gd name="T104" fmla="*/ 429 w 786"/>
              <a:gd name="T105" fmla="*/ 1628 h 1982"/>
              <a:gd name="T106" fmla="*/ 356 w 786"/>
              <a:gd name="T107" fmla="*/ 1700 h 1982"/>
              <a:gd name="T108" fmla="*/ 249 w 786"/>
              <a:gd name="T109" fmla="*/ 1794 h 1982"/>
              <a:gd name="T110" fmla="*/ 123 w 786"/>
              <a:gd name="T111" fmla="*/ 1895 h 1982"/>
              <a:gd name="T112" fmla="*/ 34 w 786"/>
              <a:gd name="T113" fmla="*/ 1959 h 1982"/>
              <a:gd name="T114" fmla="*/ 0 w 786"/>
              <a:gd name="T115" fmla="*/ 1982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6" h="1982">
                <a:moveTo>
                  <a:pt x="0" y="1982"/>
                </a:moveTo>
                <a:lnTo>
                  <a:pt x="0" y="1982"/>
                </a:lnTo>
                <a:lnTo>
                  <a:pt x="31" y="1960"/>
                </a:lnTo>
                <a:lnTo>
                  <a:pt x="67" y="1933"/>
                </a:lnTo>
                <a:lnTo>
                  <a:pt x="114" y="1897"/>
                </a:lnTo>
                <a:lnTo>
                  <a:pt x="170" y="1853"/>
                </a:lnTo>
                <a:lnTo>
                  <a:pt x="232" y="1800"/>
                </a:lnTo>
                <a:lnTo>
                  <a:pt x="298" y="1740"/>
                </a:lnTo>
                <a:lnTo>
                  <a:pt x="332" y="1707"/>
                </a:lnTo>
                <a:lnTo>
                  <a:pt x="365" y="1673"/>
                </a:lnTo>
                <a:lnTo>
                  <a:pt x="399" y="1637"/>
                </a:lnTo>
                <a:lnTo>
                  <a:pt x="434" y="1600"/>
                </a:lnTo>
                <a:lnTo>
                  <a:pt x="467" y="1561"/>
                </a:lnTo>
                <a:lnTo>
                  <a:pt x="500" y="1522"/>
                </a:lnTo>
                <a:lnTo>
                  <a:pt x="531" y="1481"/>
                </a:lnTo>
                <a:lnTo>
                  <a:pt x="561" y="1439"/>
                </a:lnTo>
                <a:lnTo>
                  <a:pt x="590" y="1396"/>
                </a:lnTo>
                <a:lnTo>
                  <a:pt x="617" y="1352"/>
                </a:lnTo>
                <a:lnTo>
                  <a:pt x="641" y="1307"/>
                </a:lnTo>
                <a:lnTo>
                  <a:pt x="664" y="1262"/>
                </a:lnTo>
                <a:lnTo>
                  <a:pt x="683" y="1216"/>
                </a:lnTo>
                <a:lnTo>
                  <a:pt x="700" y="1170"/>
                </a:lnTo>
                <a:lnTo>
                  <a:pt x="713" y="1123"/>
                </a:lnTo>
                <a:lnTo>
                  <a:pt x="719" y="1098"/>
                </a:lnTo>
                <a:lnTo>
                  <a:pt x="723" y="1075"/>
                </a:lnTo>
                <a:lnTo>
                  <a:pt x="726" y="1051"/>
                </a:lnTo>
                <a:lnTo>
                  <a:pt x="729" y="1027"/>
                </a:lnTo>
                <a:lnTo>
                  <a:pt x="730" y="1004"/>
                </a:lnTo>
                <a:lnTo>
                  <a:pt x="732" y="979"/>
                </a:lnTo>
                <a:lnTo>
                  <a:pt x="732" y="979"/>
                </a:lnTo>
                <a:lnTo>
                  <a:pt x="730" y="956"/>
                </a:lnTo>
                <a:lnTo>
                  <a:pt x="729" y="935"/>
                </a:lnTo>
                <a:lnTo>
                  <a:pt x="726" y="912"/>
                </a:lnTo>
                <a:lnTo>
                  <a:pt x="723" y="891"/>
                </a:lnTo>
                <a:lnTo>
                  <a:pt x="719" y="868"/>
                </a:lnTo>
                <a:lnTo>
                  <a:pt x="713" y="846"/>
                </a:lnTo>
                <a:lnTo>
                  <a:pt x="700" y="802"/>
                </a:lnTo>
                <a:lnTo>
                  <a:pt x="683" y="757"/>
                </a:lnTo>
                <a:lnTo>
                  <a:pt x="664" y="713"/>
                </a:lnTo>
                <a:lnTo>
                  <a:pt x="641" y="670"/>
                </a:lnTo>
                <a:lnTo>
                  <a:pt x="617" y="627"/>
                </a:lnTo>
                <a:lnTo>
                  <a:pt x="590" y="584"/>
                </a:lnTo>
                <a:lnTo>
                  <a:pt x="561" y="543"/>
                </a:lnTo>
                <a:lnTo>
                  <a:pt x="531" y="501"/>
                </a:lnTo>
                <a:lnTo>
                  <a:pt x="500" y="461"/>
                </a:lnTo>
                <a:lnTo>
                  <a:pt x="467" y="422"/>
                </a:lnTo>
                <a:lnTo>
                  <a:pt x="434" y="384"/>
                </a:lnTo>
                <a:lnTo>
                  <a:pt x="399" y="348"/>
                </a:lnTo>
                <a:lnTo>
                  <a:pt x="365" y="312"/>
                </a:lnTo>
                <a:lnTo>
                  <a:pt x="332" y="278"/>
                </a:lnTo>
                <a:lnTo>
                  <a:pt x="298" y="245"/>
                </a:lnTo>
                <a:lnTo>
                  <a:pt x="232" y="185"/>
                </a:lnTo>
                <a:lnTo>
                  <a:pt x="170" y="132"/>
                </a:lnTo>
                <a:lnTo>
                  <a:pt x="114" y="86"/>
                </a:lnTo>
                <a:lnTo>
                  <a:pt x="67" y="50"/>
                </a:lnTo>
                <a:lnTo>
                  <a:pt x="31" y="23"/>
                </a:lnTo>
                <a:lnTo>
                  <a:pt x="0" y="0"/>
                </a:lnTo>
                <a:lnTo>
                  <a:pt x="0" y="0"/>
                </a:lnTo>
                <a:lnTo>
                  <a:pt x="34" y="23"/>
                </a:lnTo>
                <a:lnTo>
                  <a:pt x="73" y="50"/>
                </a:lnTo>
                <a:lnTo>
                  <a:pt x="123" y="86"/>
                </a:lnTo>
                <a:lnTo>
                  <a:pt x="182" y="132"/>
                </a:lnTo>
                <a:lnTo>
                  <a:pt x="249" y="185"/>
                </a:lnTo>
                <a:lnTo>
                  <a:pt x="319" y="245"/>
                </a:lnTo>
                <a:lnTo>
                  <a:pt x="356" y="278"/>
                </a:lnTo>
                <a:lnTo>
                  <a:pt x="394" y="311"/>
                </a:lnTo>
                <a:lnTo>
                  <a:pt x="429" y="346"/>
                </a:lnTo>
                <a:lnTo>
                  <a:pt x="467" y="382"/>
                </a:lnTo>
                <a:lnTo>
                  <a:pt x="502" y="421"/>
                </a:lnTo>
                <a:lnTo>
                  <a:pt x="537" y="459"/>
                </a:lnTo>
                <a:lnTo>
                  <a:pt x="571" y="500"/>
                </a:lnTo>
                <a:lnTo>
                  <a:pt x="604" y="540"/>
                </a:lnTo>
                <a:lnTo>
                  <a:pt x="634" y="581"/>
                </a:lnTo>
                <a:lnTo>
                  <a:pt x="663" y="623"/>
                </a:lnTo>
                <a:lnTo>
                  <a:pt x="690" y="666"/>
                </a:lnTo>
                <a:lnTo>
                  <a:pt x="713" y="709"/>
                </a:lnTo>
                <a:lnTo>
                  <a:pt x="735" y="753"/>
                </a:lnTo>
                <a:lnTo>
                  <a:pt x="752" y="796"/>
                </a:lnTo>
                <a:lnTo>
                  <a:pt x="760" y="819"/>
                </a:lnTo>
                <a:lnTo>
                  <a:pt x="766" y="840"/>
                </a:lnTo>
                <a:lnTo>
                  <a:pt x="772" y="863"/>
                </a:lnTo>
                <a:lnTo>
                  <a:pt x="777" y="885"/>
                </a:lnTo>
                <a:lnTo>
                  <a:pt x="780" y="906"/>
                </a:lnTo>
                <a:lnTo>
                  <a:pt x="783" y="929"/>
                </a:lnTo>
                <a:lnTo>
                  <a:pt x="786" y="951"/>
                </a:lnTo>
                <a:lnTo>
                  <a:pt x="786" y="972"/>
                </a:lnTo>
                <a:lnTo>
                  <a:pt x="786" y="972"/>
                </a:lnTo>
                <a:lnTo>
                  <a:pt x="786" y="997"/>
                </a:lnTo>
                <a:lnTo>
                  <a:pt x="783" y="1019"/>
                </a:lnTo>
                <a:lnTo>
                  <a:pt x="780" y="1042"/>
                </a:lnTo>
                <a:lnTo>
                  <a:pt x="777" y="1067"/>
                </a:lnTo>
                <a:lnTo>
                  <a:pt x="772" y="1090"/>
                </a:lnTo>
                <a:lnTo>
                  <a:pt x="766" y="1113"/>
                </a:lnTo>
                <a:lnTo>
                  <a:pt x="760" y="1137"/>
                </a:lnTo>
                <a:lnTo>
                  <a:pt x="752" y="1160"/>
                </a:lnTo>
                <a:lnTo>
                  <a:pt x="735" y="1206"/>
                </a:lnTo>
                <a:lnTo>
                  <a:pt x="713" y="1251"/>
                </a:lnTo>
                <a:lnTo>
                  <a:pt x="690" y="1297"/>
                </a:lnTo>
                <a:lnTo>
                  <a:pt x="663" y="1342"/>
                </a:lnTo>
                <a:lnTo>
                  <a:pt x="634" y="1385"/>
                </a:lnTo>
                <a:lnTo>
                  <a:pt x="604" y="1428"/>
                </a:lnTo>
                <a:lnTo>
                  <a:pt x="571" y="1471"/>
                </a:lnTo>
                <a:lnTo>
                  <a:pt x="537" y="1512"/>
                </a:lnTo>
                <a:lnTo>
                  <a:pt x="502" y="1552"/>
                </a:lnTo>
                <a:lnTo>
                  <a:pt x="467" y="1591"/>
                </a:lnTo>
                <a:lnTo>
                  <a:pt x="429" y="1628"/>
                </a:lnTo>
                <a:lnTo>
                  <a:pt x="394" y="1665"/>
                </a:lnTo>
                <a:lnTo>
                  <a:pt x="356" y="1700"/>
                </a:lnTo>
                <a:lnTo>
                  <a:pt x="319" y="1733"/>
                </a:lnTo>
                <a:lnTo>
                  <a:pt x="249" y="1794"/>
                </a:lnTo>
                <a:lnTo>
                  <a:pt x="182" y="1849"/>
                </a:lnTo>
                <a:lnTo>
                  <a:pt x="123" y="1895"/>
                </a:lnTo>
                <a:lnTo>
                  <a:pt x="73" y="1932"/>
                </a:lnTo>
                <a:lnTo>
                  <a:pt x="34" y="1959"/>
                </a:lnTo>
                <a:lnTo>
                  <a:pt x="0" y="1982"/>
                </a:lnTo>
                <a:lnTo>
                  <a:pt x="0" y="1982"/>
                </a:lnTo>
                <a:close/>
              </a:path>
            </a:pathLst>
          </a:custGeom>
          <a:gradFill flip="none" rotWithShape="1">
            <a:gsLst>
              <a:gs pos="0">
                <a:schemeClr val="accent2">
                  <a:lumMod val="60000"/>
                  <a:lumOff val="40000"/>
                </a:schemeClr>
              </a:gs>
              <a:gs pos="100000">
                <a:schemeClr val="accent2">
                  <a:lumMod val="40000"/>
                  <a:lumOff val="60000"/>
                </a:schemeClr>
              </a:gs>
            </a:gsLst>
            <a:lin ang="13500000" scaled="1"/>
            <a:tileRect/>
          </a:gradFill>
          <a:ln w="9525">
            <a:noFill/>
            <a:round/>
          </a:ln>
        </p:spPr>
        <p:txBody>
          <a:bodyPr vert="horz" wrap="square" lIns="68580" tIns="34290" rIns="68580" bIns="34290" numCol="1" anchor="t" anchorCtr="0" compatLnSpc="1"/>
          <a:lstStyle/>
          <a:p>
            <a:pPr>
              <a:lnSpc>
                <a:spcPct val="85000"/>
              </a:lnSpc>
            </a:pPr>
            <a:endParaRPr lang="en-US" sz="1350" dirty="0"/>
          </a:p>
        </p:txBody>
      </p:sp>
      <p:grpSp>
        <p:nvGrpSpPr>
          <p:cNvPr id="73" name="Group 72"/>
          <p:cNvGrpSpPr/>
          <p:nvPr userDrawn="1"/>
        </p:nvGrpSpPr>
        <p:grpSpPr>
          <a:xfrm>
            <a:off x="6615418" y="2038351"/>
            <a:ext cx="124361" cy="1219200"/>
            <a:chOff x="8820557" y="2717801"/>
            <a:chExt cx="165815" cy="1625600"/>
          </a:xfrm>
        </p:grpSpPr>
        <p:sp>
          <p:nvSpPr>
            <p:cNvPr id="74" name="Freeform 7"/>
            <p:cNvSpPr/>
            <p:nvPr/>
          </p:nvSpPr>
          <p:spPr bwMode="auto">
            <a:xfrm rot="5400000">
              <a:off x="8498231" y="3040127"/>
              <a:ext cx="810465"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75" name="Freeform 8"/>
            <p:cNvSpPr/>
            <p:nvPr/>
          </p:nvSpPr>
          <p:spPr bwMode="auto">
            <a:xfrm rot="5400000">
              <a:off x="8495897" y="3852927"/>
              <a:ext cx="815135"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grpSp>
        <p:nvGrpSpPr>
          <p:cNvPr id="76" name="Group 75"/>
          <p:cNvGrpSpPr/>
          <p:nvPr userDrawn="1"/>
        </p:nvGrpSpPr>
        <p:grpSpPr>
          <a:xfrm>
            <a:off x="6895607" y="2414588"/>
            <a:ext cx="124361" cy="928688"/>
            <a:chOff x="9194142" y="3219450"/>
            <a:chExt cx="165815" cy="1238250"/>
          </a:xfrm>
        </p:grpSpPr>
        <p:sp>
          <p:nvSpPr>
            <p:cNvPr id="77" name="Freeform 7"/>
            <p:cNvSpPr/>
            <p:nvPr/>
          </p:nvSpPr>
          <p:spPr bwMode="auto">
            <a:xfrm rot="5400000">
              <a:off x="8968376" y="3445217"/>
              <a:ext cx="617347"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78" name="Freeform 8"/>
            <p:cNvSpPr/>
            <p:nvPr/>
          </p:nvSpPr>
          <p:spPr bwMode="auto">
            <a:xfrm rot="5400000">
              <a:off x="8966597" y="4064342"/>
              <a:ext cx="620903"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79" name="Freeform 20"/>
          <p:cNvSpPr/>
          <p:nvPr userDrawn="1"/>
        </p:nvSpPr>
        <p:spPr bwMode="auto">
          <a:xfrm rot="5400000">
            <a:off x="3325233" y="2678987"/>
            <a:ext cx="396985" cy="964499"/>
          </a:xfrm>
          <a:custGeom>
            <a:avLst/>
            <a:gdLst>
              <a:gd name="T0" fmla="*/ 0 w 786"/>
              <a:gd name="T1" fmla="*/ 1982 h 1982"/>
              <a:gd name="T2" fmla="*/ 67 w 786"/>
              <a:gd name="T3" fmla="*/ 1934 h 1982"/>
              <a:gd name="T4" fmla="*/ 170 w 786"/>
              <a:gd name="T5" fmla="*/ 1853 h 1982"/>
              <a:gd name="T6" fmla="*/ 298 w 786"/>
              <a:gd name="T7" fmla="*/ 1740 h 1982"/>
              <a:gd name="T8" fmla="*/ 365 w 786"/>
              <a:gd name="T9" fmla="*/ 1673 h 1982"/>
              <a:gd name="T10" fmla="*/ 434 w 786"/>
              <a:gd name="T11" fmla="*/ 1600 h 1982"/>
              <a:gd name="T12" fmla="*/ 500 w 786"/>
              <a:gd name="T13" fmla="*/ 1523 h 1982"/>
              <a:gd name="T14" fmla="*/ 561 w 786"/>
              <a:gd name="T15" fmla="*/ 1440 h 1982"/>
              <a:gd name="T16" fmla="*/ 617 w 786"/>
              <a:gd name="T17" fmla="*/ 1352 h 1982"/>
              <a:gd name="T18" fmla="*/ 664 w 786"/>
              <a:gd name="T19" fmla="*/ 1262 h 1982"/>
              <a:gd name="T20" fmla="*/ 700 w 786"/>
              <a:gd name="T21" fmla="*/ 1170 h 1982"/>
              <a:gd name="T22" fmla="*/ 719 w 786"/>
              <a:gd name="T23" fmla="*/ 1099 h 1982"/>
              <a:gd name="T24" fmla="*/ 726 w 786"/>
              <a:gd name="T25" fmla="*/ 1051 h 1982"/>
              <a:gd name="T26" fmla="*/ 730 w 786"/>
              <a:gd name="T27" fmla="*/ 1004 h 1982"/>
              <a:gd name="T28" fmla="*/ 732 w 786"/>
              <a:gd name="T29" fmla="*/ 980 h 1982"/>
              <a:gd name="T30" fmla="*/ 729 w 786"/>
              <a:gd name="T31" fmla="*/ 935 h 1982"/>
              <a:gd name="T32" fmla="*/ 723 w 786"/>
              <a:gd name="T33" fmla="*/ 891 h 1982"/>
              <a:gd name="T34" fmla="*/ 713 w 786"/>
              <a:gd name="T35" fmla="*/ 847 h 1982"/>
              <a:gd name="T36" fmla="*/ 683 w 786"/>
              <a:gd name="T37" fmla="*/ 758 h 1982"/>
              <a:gd name="T38" fmla="*/ 641 w 786"/>
              <a:gd name="T39" fmla="*/ 670 h 1982"/>
              <a:gd name="T40" fmla="*/ 590 w 786"/>
              <a:gd name="T41" fmla="*/ 584 h 1982"/>
              <a:gd name="T42" fmla="*/ 531 w 786"/>
              <a:gd name="T43" fmla="*/ 501 h 1982"/>
              <a:gd name="T44" fmla="*/ 467 w 786"/>
              <a:gd name="T45" fmla="*/ 423 h 1982"/>
              <a:gd name="T46" fmla="*/ 399 w 786"/>
              <a:gd name="T47" fmla="*/ 348 h 1982"/>
              <a:gd name="T48" fmla="*/ 332 w 786"/>
              <a:gd name="T49" fmla="*/ 278 h 1982"/>
              <a:gd name="T50" fmla="*/ 232 w 786"/>
              <a:gd name="T51" fmla="*/ 185 h 1982"/>
              <a:gd name="T52" fmla="*/ 114 w 786"/>
              <a:gd name="T53" fmla="*/ 88 h 1982"/>
              <a:gd name="T54" fmla="*/ 31 w 786"/>
              <a:gd name="T55" fmla="*/ 23 h 1982"/>
              <a:gd name="T56" fmla="*/ 0 w 786"/>
              <a:gd name="T57" fmla="*/ 0 h 1982"/>
              <a:gd name="T58" fmla="*/ 73 w 786"/>
              <a:gd name="T59" fmla="*/ 50 h 1982"/>
              <a:gd name="T60" fmla="*/ 182 w 786"/>
              <a:gd name="T61" fmla="*/ 132 h 1982"/>
              <a:gd name="T62" fmla="*/ 319 w 786"/>
              <a:gd name="T63" fmla="*/ 245 h 1982"/>
              <a:gd name="T64" fmla="*/ 394 w 786"/>
              <a:gd name="T65" fmla="*/ 311 h 1982"/>
              <a:gd name="T66" fmla="*/ 467 w 786"/>
              <a:gd name="T67" fmla="*/ 384 h 1982"/>
              <a:gd name="T68" fmla="*/ 537 w 786"/>
              <a:gd name="T69" fmla="*/ 460 h 1982"/>
              <a:gd name="T70" fmla="*/ 604 w 786"/>
              <a:gd name="T71" fmla="*/ 540 h 1982"/>
              <a:gd name="T72" fmla="*/ 663 w 786"/>
              <a:gd name="T73" fmla="*/ 625 h 1982"/>
              <a:gd name="T74" fmla="*/ 713 w 786"/>
              <a:gd name="T75" fmla="*/ 711 h 1982"/>
              <a:gd name="T76" fmla="*/ 752 w 786"/>
              <a:gd name="T77" fmla="*/ 798 h 1982"/>
              <a:gd name="T78" fmla="*/ 766 w 786"/>
              <a:gd name="T79" fmla="*/ 841 h 1982"/>
              <a:gd name="T80" fmla="*/ 777 w 786"/>
              <a:gd name="T81" fmla="*/ 885 h 1982"/>
              <a:gd name="T82" fmla="*/ 783 w 786"/>
              <a:gd name="T83" fmla="*/ 930 h 1982"/>
              <a:gd name="T84" fmla="*/ 786 w 786"/>
              <a:gd name="T85" fmla="*/ 974 h 1982"/>
              <a:gd name="T86" fmla="*/ 786 w 786"/>
              <a:gd name="T87" fmla="*/ 997 h 1982"/>
              <a:gd name="T88" fmla="*/ 780 w 786"/>
              <a:gd name="T89" fmla="*/ 1044 h 1982"/>
              <a:gd name="T90" fmla="*/ 772 w 786"/>
              <a:gd name="T91" fmla="*/ 1090 h 1982"/>
              <a:gd name="T92" fmla="*/ 760 w 786"/>
              <a:gd name="T93" fmla="*/ 1137 h 1982"/>
              <a:gd name="T94" fmla="*/ 735 w 786"/>
              <a:gd name="T95" fmla="*/ 1206 h 1982"/>
              <a:gd name="T96" fmla="*/ 690 w 786"/>
              <a:gd name="T97" fmla="*/ 1298 h 1982"/>
              <a:gd name="T98" fmla="*/ 634 w 786"/>
              <a:gd name="T99" fmla="*/ 1387 h 1982"/>
              <a:gd name="T100" fmla="*/ 571 w 786"/>
              <a:gd name="T101" fmla="*/ 1471 h 1982"/>
              <a:gd name="T102" fmla="*/ 502 w 786"/>
              <a:gd name="T103" fmla="*/ 1553 h 1982"/>
              <a:gd name="T104" fmla="*/ 429 w 786"/>
              <a:gd name="T105" fmla="*/ 1629 h 1982"/>
              <a:gd name="T106" fmla="*/ 356 w 786"/>
              <a:gd name="T107" fmla="*/ 1700 h 1982"/>
              <a:gd name="T108" fmla="*/ 249 w 786"/>
              <a:gd name="T109" fmla="*/ 1795 h 1982"/>
              <a:gd name="T110" fmla="*/ 123 w 786"/>
              <a:gd name="T111" fmla="*/ 1895 h 1982"/>
              <a:gd name="T112" fmla="*/ 34 w 786"/>
              <a:gd name="T113" fmla="*/ 1959 h 1982"/>
              <a:gd name="T114" fmla="*/ 0 w 786"/>
              <a:gd name="T115" fmla="*/ 1982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6" h="1982">
                <a:moveTo>
                  <a:pt x="0" y="1982"/>
                </a:moveTo>
                <a:lnTo>
                  <a:pt x="0" y="1982"/>
                </a:lnTo>
                <a:lnTo>
                  <a:pt x="31" y="1961"/>
                </a:lnTo>
                <a:lnTo>
                  <a:pt x="67" y="1934"/>
                </a:lnTo>
                <a:lnTo>
                  <a:pt x="114" y="1898"/>
                </a:lnTo>
                <a:lnTo>
                  <a:pt x="170" y="1853"/>
                </a:lnTo>
                <a:lnTo>
                  <a:pt x="232" y="1800"/>
                </a:lnTo>
                <a:lnTo>
                  <a:pt x="298" y="1740"/>
                </a:lnTo>
                <a:lnTo>
                  <a:pt x="332" y="1707"/>
                </a:lnTo>
                <a:lnTo>
                  <a:pt x="365" y="1673"/>
                </a:lnTo>
                <a:lnTo>
                  <a:pt x="399" y="1637"/>
                </a:lnTo>
                <a:lnTo>
                  <a:pt x="434" y="1600"/>
                </a:lnTo>
                <a:lnTo>
                  <a:pt x="467" y="1561"/>
                </a:lnTo>
                <a:lnTo>
                  <a:pt x="500" y="1523"/>
                </a:lnTo>
                <a:lnTo>
                  <a:pt x="531" y="1481"/>
                </a:lnTo>
                <a:lnTo>
                  <a:pt x="561" y="1440"/>
                </a:lnTo>
                <a:lnTo>
                  <a:pt x="590" y="1397"/>
                </a:lnTo>
                <a:lnTo>
                  <a:pt x="617" y="1352"/>
                </a:lnTo>
                <a:lnTo>
                  <a:pt x="641" y="1308"/>
                </a:lnTo>
                <a:lnTo>
                  <a:pt x="664" y="1262"/>
                </a:lnTo>
                <a:lnTo>
                  <a:pt x="683" y="1216"/>
                </a:lnTo>
                <a:lnTo>
                  <a:pt x="700" y="1170"/>
                </a:lnTo>
                <a:lnTo>
                  <a:pt x="713" y="1123"/>
                </a:lnTo>
                <a:lnTo>
                  <a:pt x="719" y="1099"/>
                </a:lnTo>
                <a:lnTo>
                  <a:pt x="723" y="1076"/>
                </a:lnTo>
                <a:lnTo>
                  <a:pt x="726" y="1051"/>
                </a:lnTo>
                <a:lnTo>
                  <a:pt x="729" y="1027"/>
                </a:lnTo>
                <a:lnTo>
                  <a:pt x="730" y="1004"/>
                </a:lnTo>
                <a:lnTo>
                  <a:pt x="732" y="980"/>
                </a:lnTo>
                <a:lnTo>
                  <a:pt x="732" y="980"/>
                </a:lnTo>
                <a:lnTo>
                  <a:pt x="730" y="957"/>
                </a:lnTo>
                <a:lnTo>
                  <a:pt x="729" y="935"/>
                </a:lnTo>
                <a:lnTo>
                  <a:pt x="726" y="912"/>
                </a:lnTo>
                <a:lnTo>
                  <a:pt x="723" y="891"/>
                </a:lnTo>
                <a:lnTo>
                  <a:pt x="719" y="868"/>
                </a:lnTo>
                <a:lnTo>
                  <a:pt x="713" y="847"/>
                </a:lnTo>
                <a:lnTo>
                  <a:pt x="700" y="802"/>
                </a:lnTo>
                <a:lnTo>
                  <a:pt x="683" y="758"/>
                </a:lnTo>
                <a:lnTo>
                  <a:pt x="664" y="713"/>
                </a:lnTo>
                <a:lnTo>
                  <a:pt x="641" y="670"/>
                </a:lnTo>
                <a:lnTo>
                  <a:pt x="617" y="627"/>
                </a:lnTo>
                <a:lnTo>
                  <a:pt x="590" y="584"/>
                </a:lnTo>
                <a:lnTo>
                  <a:pt x="561" y="543"/>
                </a:lnTo>
                <a:lnTo>
                  <a:pt x="531" y="501"/>
                </a:lnTo>
                <a:lnTo>
                  <a:pt x="500" y="461"/>
                </a:lnTo>
                <a:lnTo>
                  <a:pt x="467" y="423"/>
                </a:lnTo>
                <a:lnTo>
                  <a:pt x="434" y="385"/>
                </a:lnTo>
                <a:lnTo>
                  <a:pt x="399" y="348"/>
                </a:lnTo>
                <a:lnTo>
                  <a:pt x="365" y="312"/>
                </a:lnTo>
                <a:lnTo>
                  <a:pt x="332" y="278"/>
                </a:lnTo>
                <a:lnTo>
                  <a:pt x="298" y="246"/>
                </a:lnTo>
                <a:lnTo>
                  <a:pt x="232" y="185"/>
                </a:lnTo>
                <a:lnTo>
                  <a:pt x="170" y="132"/>
                </a:lnTo>
                <a:lnTo>
                  <a:pt x="114" y="88"/>
                </a:lnTo>
                <a:lnTo>
                  <a:pt x="67" y="50"/>
                </a:lnTo>
                <a:lnTo>
                  <a:pt x="31" y="23"/>
                </a:lnTo>
                <a:lnTo>
                  <a:pt x="0" y="0"/>
                </a:lnTo>
                <a:lnTo>
                  <a:pt x="0" y="0"/>
                </a:lnTo>
                <a:lnTo>
                  <a:pt x="34" y="23"/>
                </a:lnTo>
                <a:lnTo>
                  <a:pt x="73" y="50"/>
                </a:lnTo>
                <a:lnTo>
                  <a:pt x="123" y="86"/>
                </a:lnTo>
                <a:lnTo>
                  <a:pt x="182" y="132"/>
                </a:lnTo>
                <a:lnTo>
                  <a:pt x="249" y="185"/>
                </a:lnTo>
                <a:lnTo>
                  <a:pt x="319" y="245"/>
                </a:lnTo>
                <a:lnTo>
                  <a:pt x="356" y="278"/>
                </a:lnTo>
                <a:lnTo>
                  <a:pt x="394" y="311"/>
                </a:lnTo>
                <a:lnTo>
                  <a:pt x="429" y="347"/>
                </a:lnTo>
                <a:lnTo>
                  <a:pt x="467" y="384"/>
                </a:lnTo>
                <a:lnTo>
                  <a:pt x="502" y="421"/>
                </a:lnTo>
                <a:lnTo>
                  <a:pt x="537" y="460"/>
                </a:lnTo>
                <a:lnTo>
                  <a:pt x="571" y="500"/>
                </a:lnTo>
                <a:lnTo>
                  <a:pt x="604" y="540"/>
                </a:lnTo>
                <a:lnTo>
                  <a:pt x="634" y="582"/>
                </a:lnTo>
                <a:lnTo>
                  <a:pt x="663" y="625"/>
                </a:lnTo>
                <a:lnTo>
                  <a:pt x="690" y="666"/>
                </a:lnTo>
                <a:lnTo>
                  <a:pt x="713" y="711"/>
                </a:lnTo>
                <a:lnTo>
                  <a:pt x="735" y="753"/>
                </a:lnTo>
                <a:lnTo>
                  <a:pt x="752" y="798"/>
                </a:lnTo>
                <a:lnTo>
                  <a:pt x="760" y="819"/>
                </a:lnTo>
                <a:lnTo>
                  <a:pt x="766" y="841"/>
                </a:lnTo>
                <a:lnTo>
                  <a:pt x="772" y="864"/>
                </a:lnTo>
                <a:lnTo>
                  <a:pt x="777" y="885"/>
                </a:lnTo>
                <a:lnTo>
                  <a:pt x="780" y="907"/>
                </a:lnTo>
                <a:lnTo>
                  <a:pt x="783" y="930"/>
                </a:lnTo>
                <a:lnTo>
                  <a:pt x="786" y="951"/>
                </a:lnTo>
                <a:lnTo>
                  <a:pt x="786" y="974"/>
                </a:lnTo>
                <a:lnTo>
                  <a:pt x="786" y="974"/>
                </a:lnTo>
                <a:lnTo>
                  <a:pt x="786" y="997"/>
                </a:lnTo>
                <a:lnTo>
                  <a:pt x="783" y="1020"/>
                </a:lnTo>
                <a:lnTo>
                  <a:pt x="780" y="1044"/>
                </a:lnTo>
                <a:lnTo>
                  <a:pt x="777" y="1067"/>
                </a:lnTo>
                <a:lnTo>
                  <a:pt x="772" y="1090"/>
                </a:lnTo>
                <a:lnTo>
                  <a:pt x="766" y="1114"/>
                </a:lnTo>
                <a:lnTo>
                  <a:pt x="760" y="1137"/>
                </a:lnTo>
                <a:lnTo>
                  <a:pt x="752" y="1160"/>
                </a:lnTo>
                <a:lnTo>
                  <a:pt x="735" y="1206"/>
                </a:lnTo>
                <a:lnTo>
                  <a:pt x="713" y="1252"/>
                </a:lnTo>
                <a:lnTo>
                  <a:pt x="690" y="1298"/>
                </a:lnTo>
                <a:lnTo>
                  <a:pt x="663" y="1342"/>
                </a:lnTo>
                <a:lnTo>
                  <a:pt x="634" y="1387"/>
                </a:lnTo>
                <a:lnTo>
                  <a:pt x="604" y="1429"/>
                </a:lnTo>
                <a:lnTo>
                  <a:pt x="571" y="1471"/>
                </a:lnTo>
                <a:lnTo>
                  <a:pt x="537" y="1513"/>
                </a:lnTo>
                <a:lnTo>
                  <a:pt x="502" y="1553"/>
                </a:lnTo>
                <a:lnTo>
                  <a:pt x="467" y="1591"/>
                </a:lnTo>
                <a:lnTo>
                  <a:pt x="429" y="1629"/>
                </a:lnTo>
                <a:lnTo>
                  <a:pt x="394" y="1666"/>
                </a:lnTo>
                <a:lnTo>
                  <a:pt x="356" y="1700"/>
                </a:lnTo>
                <a:lnTo>
                  <a:pt x="319" y="1733"/>
                </a:lnTo>
                <a:lnTo>
                  <a:pt x="249" y="1795"/>
                </a:lnTo>
                <a:lnTo>
                  <a:pt x="182" y="1849"/>
                </a:lnTo>
                <a:lnTo>
                  <a:pt x="123" y="1895"/>
                </a:lnTo>
                <a:lnTo>
                  <a:pt x="73" y="1932"/>
                </a:lnTo>
                <a:lnTo>
                  <a:pt x="34" y="1959"/>
                </a:lnTo>
                <a:lnTo>
                  <a:pt x="0" y="1982"/>
                </a:lnTo>
                <a:lnTo>
                  <a:pt x="0" y="1982"/>
                </a:lnTo>
                <a:close/>
              </a:path>
            </a:pathLst>
          </a:custGeom>
          <a:gradFill flip="none" rotWithShape="1">
            <a:gsLst>
              <a:gs pos="0">
                <a:schemeClr val="accent2">
                  <a:lumMod val="60000"/>
                  <a:lumOff val="40000"/>
                </a:schemeClr>
              </a:gs>
              <a:gs pos="100000">
                <a:schemeClr val="accent2">
                  <a:lumMod val="40000"/>
                  <a:lumOff val="60000"/>
                </a:schemeClr>
              </a:gs>
            </a:gsLst>
            <a:lin ang="13500000" scaled="1"/>
            <a:tileRect/>
          </a:gradFill>
          <a:ln w="9525">
            <a:noFill/>
            <a:round/>
          </a:ln>
        </p:spPr>
        <p:txBody>
          <a:bodyPr vert="horz" wrap="square" lIns="68580" tIns="34290" rIns="68580" bIns="34290" numCol="1" anchor="t" anchorCtr="0" compatLnSpc="1"/>
          <a:lstStyle/>
          <a:p>
            <a:pPr>
              <a:lnSpc>
                <a:spcPct val="85000"/>
              </a:lnSpc>
            </a:pPr>
            <a:endParaRPr lang="en-US" sz="1350" dirty="0"/>
          </a:p>
        </p:txBody>
      </p:sp>
      <p:grpSp>
        <p:nvGrpSpPr>
          <p:cNvPr id="80" name="Group 79"/>
          <p:cNvGrpSpPr/>
          <p:nvPr userDrawn="1"/>
        </p:nvGrpSpPr>
        <p:grpSpPr>
          <a:xfrm>
            <a:off x="3891959" y="2038351"/>
            <a:ext cx="124361" cy="1219200"/>
            <a:chOff x="5189279" y="2717801"/>
            <a:chExt cx="165815" cy="1625600"/>
          </a:xfrm>
        </p:grpSpPr>
        <p:sp>
          <p:nvSpPr>
            <p:cNvPr id="81" name="Freeform 7"/>
            <p:cNvSpPr/>
            <p:nvPr/>
          </p:nvSpPr>
          <p:spPr bwMode="auto">
            <a:xfrm rot="5400000">
              <a:off x="4866953" y="3040127"/>
              <a:ext cx="810465" cy="165814"/>
            </a:xfrm>
            <a:custGeom>
              <a:avLst/>
              <a:gdLst>
                <a:gd name="T0" fmla="*/ 141 w 4859"/>
                <a:gd name="T1" fmla="*/ 0 h 1018"/>
                <a:gd name="T2" fmla="*/ 141 w 4859"/>
                <a:gd name="T3" fmla="*/ 0 h 1018"/>
                <a:gd name="T4" fmla="*/ 132 w 4859"/>
                <a:gd name="T5" fmla="*/ 0 h 1018"/>
                <a:gd name="T6" fmla="*/ 121 w 4859"/>
                <a:gd name="T7" fmla="*/ 2 h 1018"/>
                <a:gd name="T8" fmla="*/ 110 w 4859"/>
                <a:gd name="T9" fmla="*/ 3 h 1018"/>
                <a:gd name="T10" fmla="*/ 98 w 4859"/>
                <a:gd name="T11" fmla="*/ 8 h 1018"/>
                <a:gd name="T12" fmla="*/ 87 w 4859"/>
                <a:gd name="T13" fmla="*/ 15 h 1018"/>
                <a:gd name="T14" fmla="*/ 75 w 4859"/>
                <a:gd name="T15" fmla="*/ 27 h 1018"/>
                <a:gd name="T16" fmla="*/ 63 w 4859"/>
                <a:gd name="T17" fmla="*/ 42 h 1018"/>
                <a:gd name="T18" fmla="*/ 52 w 4859"/>
                <a:gd name="T19" fmla="*/ 64 h 1018"/>
                <a:gd name="T20" fmla="*/ 41 w 4859"/>
                <a:gd name="T21" fmla="*/ 91 h 1018"/>
                <a:gd name="T22" fmla="*/ 32 w 4859"/>
                <a:gd name="T23" fmla="*/ 124 h 1018"/>
                <a:gd name="T24" fmla="*/ 22 w 4859"/>
                <a:gd name="T25" fmla="*/ 166 h 1018"/>
                <a:gd name="T26" fmla="*/ 14 w 4859"/>
                <a:gd name="T27" fmla="*/ 215 h 1018"/>
                <a:gd name="T28" fmla="*/ 8 w 4859"/>
                <a:gd name="T29" fmla="*/ 273 h 1018"/>
                <a:gd name="T30" fmla="*/ 4 w 4859"/>
                <a:gd name="T31" fmla="*/ 341 h 1018"/>
                <a:gd name="T32" fmla="*/ 0 w 4859"/>
                <a:gd name="T33" fmla="*/ 420 h 1018"/>
                <a:gd name="T34" fmla="*/ 0 w 4859"/>
                <a:gd name="T35" fmla="*/ 509 h 1018"/>
                <a:gd name="T36" fmla="*/ 0 w 4859"/>
                <a:gd name="T37" fmla="*/ 509 h 1018"/>
                <a:gd name="T38" fmla="*/ 0 w 4859"/>
                <a:gd name="T39" fmla="*/ 599 h 1018"/>
                <a:gd name="T40" fmla="*/ 4 w 4859"/>
                <a:gd name="T41" fmla="*/ 677 h 1018"/>
                <a:gd name="T42" fmla="*/ 8 w 4859"/>
                <a:gd name="T43" fmla="*/ 744 h 1018"/>
                <a:gd name="T44" fmla="*/ 14 w 4859"/>
                <a:gd name="T45" fmla="*/ 802 h 1018"/>
                <a:gd name="T46" fmla="*/ 22 w 4859"/>
                <a:gd name="T47" fmla="*/ 852 h 1018"/>
                <a:gd name="T48" fmla="*/ 32 w 4859"/>
                <a:gd name="T49" fmla="*/ 894 h 1018"/>
                <a:gd name="T50" fmla="*/ 41 w 4859"/>
                <a:gd name="T51" fmla="*/ 926 h 1018"/>
                <a:gd name="T52" fmla="*/ 52 w 4859"/>
                <a:gd name="T53" fmla="*/ 953 h 1018"/>
                <a:gd name="T54" fmla="*/ 63 w 4859"/>
                <a:gd name="T55" fmla="*/ 975 h 1018"/>
                <a:gd name="T56" fmla="*/ 75 w 4859"/>
                <a:gd name="T57" fmla="*/ 991 h 1018"/>
                <a:gd name="T58" fmla="*/ 87 w 4859"/>
                <a:gd name="T59" fmla="*/ 1002 h 1018"/>
                <a:gd name="T60" fmla="*/ 98 w 4859"/>
                <a:gd name="T61" fmla="*/ 1010 h 1018"/>
                <a:gd name="T62" fmla="*/ 110 w 4859"/>
                <a:gd name="T63" fmla="*/ 1014 h 1018"/>
                <a:gd name="T64" fmla="*/ 121 w 4859"/>
                <a:gd name="T65" fmla="*/ 1017 h 1018"/>
                <a:gd name="T66" fmla="*/ 132 w 4859"/>
                <a:gd name="T67" fmla="*/ 1018 h 1018"/>
                <a:gd name="T68" fmla="*/ 141 w 4859"/>
                <a:gd name="T69" fmla="*/ 1018 h 1018"/>
                <a:gd name="T70" fmla="*/ 4859 w 4859"/>
                <a:gd name="T71" fmla="*/ 1018 h 1018"/>
                <a:gd name="T72" fmla="*/ 4859 w 4859"/>
                <a:gd name="T73" fmla="*/ 0 h 1018"/>
                <a:gd name="T74" fmla="*/ 141 w 4859"/>
                <a:gd name="T75"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9" h="1018">
                  <a:moveTo>
                    <a:pt x="141" y="0"/>
                  </a:moveTo>
                  <a:lnTo>
                    <a:pt x="141" y="0"/>
                  </a:lnTo>
                  <a:lnTo>
                    <a:pt x="132" y="0"/>
                  </a:lnTo>
                  <a:lnTo>
                    <a:pt x="121" y="2"/>
                  </a:lnTo>
                  <a:lnTo>
                    <a:pt x="110" y="3"/>
                  </a:lnTo>
                  <a:lnTo>
                    <a:pt x="98" y="8"/>
                  </a:lnTo>
                  <a:lnTo>
                    <a:pt x="87" y="15"/>
                  </a:lnTo>
                  <a:lnTo>
                    <a:pt x="75" y="27"/>
                  </a:lnTo>
                  <a:lnTo>
                    <a:pt x="63" y="42"/>
                  </a:lnTo>
                  <a:lnTo>
                    <a:pt x="52" y="64"/>
                  </a:lnTo>
                  <a:lnTo>
                    <a:pt x="41" y="91"/>
                  </a:lnTo>
                  <a:lnTo>
                    <a:pt x="32" y="124"/>
                  </a:lnTo>
                  <a:lnTo>
                    <a:pt x="22" y="166"/>
                  </a:lnTo>
                  <a:lnTo>
                    <a:pt x="14" y="215"/>
                  </a:lnTo>
                  <a:lnTo>
                    <a:pt x="8" y="273"/>
                  </a:lnTo>
                  <a:lnTo>
                    <a:pt x="4" y="341"/>
                  </a:lnTo>
                  <a:lnTo>
                    <a:pt x="0" y="420"/>
                  </a:lnTo>
                  <a:lnTo>
                    <a:pt x="0" y="509"/>
                  </a:lnTo>
                  <a:lnTo>
                    <a:pt x="0" y="509"/>
                  </a:lnTo>
                  <a:lnTo>
                    <a:pt x="0" y="599"/>
                  </a:lnTo>
                  <a:lnTo>
                    <a:pt x="4" y="677"/>
                  </a:lnTo>
                  <a:lnTo>
                    <a:pt x="8" y="744"/>
                  </a:lnTo>
                  <a:lnTo>
                    <a:pt x="14" y="802"/>
                  </a:lnTo>
                  <a:lnTo>
                    <a:pt x="22" y="852"/>
                  </a:lnTo>
                  <a:lnTo>
                    <a:pt x="32" y="894"/>
                  </a:lnTo>
                  <a:lnTo>
                    <a:pt x="41" y="926"/>
                  </a:lnTo>
                  <a:lnTo>
                    <a:pt x="52" y="953"/>
                  </a:lnTo>
                  <a:lnTo>
                    <a:pt x="63" y="975"/>
                  </a:lnTo>
                  <a:lnTo>
                    <a:pt x="75" y="991"/>
                  </a:lnTo>
                  <a:lnTo>
                    <a:pt x="87" y="1002"/>
                  </a:lnTo>
                  <a:lnTo>
                    <a:pt x="98" y="1010"/>
                  </a:lnTo>
                  <a:lnTo>
                    <a:pt x="110" y="1014"/>
                  </a:lnTo>
                  <a:lnTo>
                    <a:pt x="121" y="1017"/>
                  </a:lnTo>
                  <a:lnTo>
                    <a:pt x="132" y="1018"/>
                  </a:lnTo>
                  <a:lnTo>
                    <a:pt x="141" y="1018"/>
                  </a:lnTo>
                  <a:lnTo>
                    <a:pt x="4859" y="1018"/>
                  </a:lnTo>
                  <a:lnTo>
                    <a:pt x="4859" y="0"/>
                  </a:lnTo>
                  <a:lnTo>
                    <a:pt x="141" y="0"/>
                  </a:lnTo>
                  <a:close/>
                </a:path>
              </a:pathLst>
            </a:custGeom>
            <a:gradFill flip="none" rotWithShape="1">
              <a:gsLst>
                <a:gs pos="0">
                  <a:schemeClr val="bg1">
                    <a:lumMod val="85000"/>
                  </a:schemeClr>
                </a:gs>
                <a:gs pos="37000">
                  <a:schemeClr val="bg1"/>
                </a:gs>
                <a:gs pos="100000">
                  <a:schemeClr val="bg1">
                    <a:lumMod val="75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sp>
          <p:nvSpPr>
            <p:cNvPr id="82" name="Freeform 8"/>
            <p:cNvSpPr/>
            <p:nvPr/>
          </p:nvSpPr>
          <p:spPr bwMode="auto">
            <a:xfrm rot="5400000">
              <a:off x="4864619" y="3852927"/>
              <a:ext cx="815135" cy="165814"/>
            </a:xfrm>
            <a:custGeom>
              <a:avLst/>
              <a:gdLst>
                <a:gd name="T0" fmla="*/ 4887 w 4887"/>
                <a:gd name="T1" fmla="*/ 509 h 1018"/>
                <a:gd name="T2" fmla="*/ 4887 w 4887"/>
                <a:gd name="T3" fmla="*/ 509 h 1018"/>
                <a:gd name="T4" fmla="*/ 4887 w 4887"/>
                <a:gd name="T5" fmla="*/ 420 h 1018"/>
                <a:gd name="T6" fmla="*/ 4883 w 4887"/>
                <a:gd name="T7" fmla="*/ 341 h 1018"/>
                <a:gd name="T8" fmla="*/ 4879 w 4887"/>
                <a:gd name="T9" fmla="*/ 273 h 1018"/>
                <a:gd name="T10" fmla="*/ 4872 w 4887"/>
                <a:gd name="T11" fmla="*/ 215 h 1018"/>
                <a:gd name="T12" fmla="*/ 4864 w 4887"/>
                <a:gd name="T13" fmla="*/ 166 h 1018"/>
                <a:gd name="T14" fmla="*/ 4855 w 4887"/>
                <a:gd name="T15" fmla="*/ 124 h 1018"/>
                <a:gd name="T16" fmla="*/ 4845 w 4887"/>
                <a:gd name="T17" fmla="*/ 91 h 1018"/>
                <a:gd name="T18" fmla="*/ 4835 w 4887"/>
                <a:gd name="T19" fmla="*/ 64 h 1018"/>
                <a:gd name="T20" fmla="*/ 4824 w 4887"/>
                <a:gd name="T21" fmla="*/ 42 h 1018"/>
                <a:gd name="T22" fmla="*/ 4812 w 4887"/>
                <a:gd name="T23" fmla="*/ 27 h 1018"/>
                <a:gd name="T24" fmla="*/ 4800 w 4887"/>
                <a:gd name="T25" fmla="*/ 15 h 1018"/>
                <a:gd name="T26" fmla="*/ 4789 w 4887"/>
                <a:gd name="T27" fmla="*/ 8 h 1018"/>
                <a:gd name="T28" fmla="*/ 4777 w 4887"/>
                <a:gd name="T29" fmla="*/ 3 h 1018"/>
                <a:gd name="T30" fmla="*/ 4766 w 4887"/>
                <a:gd name="T31" fmla="*/ 2 h 1018"/>
                <a:gd name="T32" fmla="*/ 4756 w 4887"/>
                <a:gd name="T33" fmla="*/ 0 h 1018"/>
                <a:gd name="T34" fmla="*/ 4747 w 4887"/>
                <a:gd name="T35" fmla="*/ 0 h 1018"/>
                <a:gd name="T36" fmla="*/ 0 w 4887"/>
                <a:gd name="T37" fmla="*/ 0 h 1018"/>
                <a:gd name="T38" fmla="*/ 0 w 4887"/>
                <a:gd name="T39" fmla="*/ 1018 h 1018"/>
                <a:gd name="T40" fmla="*/ 4747 w 4887"/>
                <a:gd name="T41" fmla="*/ 1018 h 1018"/>
                <a:gd name="T42" fmla="*/ 4747 w 4887"/>
                <a:gd name="T43" fmla="*/ 1018 h 1018"/>
                <a:gd name="T44" fmla="*/ 4756 w 4887"/>
                <a:gd name="T45" fmla="*/ 1018 h 1018"/>
                <a:gd name="T46" fmla="*/ 4766 w 4887"/>
                <a:gd name="T47" fmla="*/ 1017 h 1018"/>
                <a:gd name="T48" fmla="*/ 4777 w 4887"/>
                <a:gd name="T49" fmla="*/ 1014 h 1018"/>
                <a:gd name="T50" fmla="*/ 4789 w 4887"/>
                <a:gd name="T51" fmla="*/ 1010 h 1018"/>
                <a:gd name="T52" fmla="*/ 4800 w 4887"/>
                <a:gd name="T53" fmla="*/ 1002 h 1018"/>
                <a:gd name="T54" fmla="*/ 4812 w 4887"/>
                <a:gd name="T55" fmla="*/ 991 h 1018"/>
                <a:gd name="T56" fmla="*/ 4824 w 4887"/>
                <a:gd name="T57" fmla="*/ 975 h 1018"/>
                <a:gd name="T58" fmla="*/ 4835 w 4887"/>
                <a:gd name="T59" fmla="*/ 953 h 1018"/>
                <a:gd name="T60" fmla="*/ 4845 w 4887"/>
                <a:gd name="T61" fmla="*/ 926 h 1018"/>
                <a:gd name="T62" fmla="*/ 4855 w 4887"/>
                <a:gd name="T63" fmla="*/ 894 h 1018"/>
                <a:gd name="T64" fmla="*/ 4864 w 4887"/>
                <a:gd name="T65" fmla="*/ 852 h 1018"/>
                <a:gd name="T66" fmla="*/ 4872 w 4887"/>
                <a:gd name="T67" fmla="*/ 802 h 1018"/>
                <a:gd name="T68" fmla="*/ 4879 w 4887"/>
                <a:gd name="T69" fmla="*/ 744 h 1018"/>
                <a:gd name="T70" fmla="*/ 4883 w 4887"/>
                <a:gd name="T71" fmla="*/ 677 h 1018"/>
                <a:gd name="T72" fmla="*/ 4887 w 4887"/>
                <a:gd name="T73" fmla="*/ 599 h 1018"/>
                <a:gd name="T74" fmla="*/ 4887 w 4887"/>
                <a:gd name="T75" fmla="*/ 509 h 1018"/>
                <a:gd name="T76" fmla="*/ 4887 w 4887"/>
                <a:gd name="T77"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87" h="1018">
                  <a:moveTo>
                    <a:pt x="4887" y="509"/>
                  </a:moveTo>
                  <a:lnTo>
                    <a:pt x="4887" y="509"/>
                  </a:lnTo>
                  <a:lnTo>
                    <a:pt x="4887" y="420"/>
                  </a:lnTo>
                  <a:lnTo>
                    <a:pt x="4883" y="341"/>
                  </a:lnTo>
                  <a:lnTo>
                    <a:pt x="4879" y="273"/>
                  </a:lnTo>
                  <a:lnTo>
                    <a:pt x="4872" y="215"/>
                  </a:lnTo>
                  <a:lnTo>
                    <a:pt x="4864" y="166"/>
                  </a:lnTo>
                  <a:lnTo>
                    <a:pt x="4855" y="124"/>
                  </a:lnTo>
                  <a:lnTo>
                    <a:pt x="4845" y="91"/>
                  </a:lnTo>
                  <a:lnTo>
                    <a:pt x="4835" y="64"/>
                  </a:lnTo>
                  <a:lnTo>
                    <a:pt x="4824" y="42"/>
                  </a:lnTo>
                  <a:lnTo>
                    <a:pt x="4812" y="27"/>
                  </a:lnTo>
                  <a:lnTo>
                    <a:pt x="4800" y="15"/>
                  </a:lnTo>
                  <a:lnTo>
                    <a:pt x="4789" y="8"/>
                  </a:lnTo>
                  <a:lnTo>
                    <a:pt x="4777" y="3"/>
                  </a:lnTo>
                  <a:lnTo>
                    <a:pt x="4766" y="2"/>
                  </a:lnTo>
                  <a:lnTo>
                    <a:pt x="4756" y="0"/>
                  </a:lnTo>
                  <a:lnTo>
                    <a:pt x="4747" y="0"/>
                  </a:lnTo>
                  <a:lnTo>
                    <a:pt x="0" y="0"/>
                  </a:lnTo>
                  <a:lnTo>
                    <a:pt x="0" y="1018"/>
                  </a:lnTo>
                  <a:lnTo>
                    <a:pt x="4747" y="1018"/>
                  </a:lnTo>
                  <a:lnTo>
                    <a:pt x="4747" y="1018"/>
                  </a:lnTo>
                  <a:lnTo>
                    <a:pt x="4756" y="1018"/>
                  </a:lnTo>
                  <a:lnTo>
                    <a:pt x="4766" y="1017"/>
                  </a:lnTo>
                  <a:lnTo>
                    <a:pt x="4777" y="1014"/>
                  </a:lnTo>
                  <a:lnTo>
                    <a:pt x="4789" y="1010"/>
                  </a:lnTo>
                  <a:lnTo>
                    <a:pt x="4800" y="1002"/>
                  </a:lnTo>
                  <a:lnTo>
                    <a:pt x="4812" y="991"/>
                  </a:lnTo>
                  <a:lnTo>
                    <a:pt x="4824" y="975"/>
                  </a:lnTo>
                  <a:lnTo>
                    <a:pt x="4835" y="953"/>
                  </a:lnTo>
                  <a:lnTo>
                    <a:pt x="4845" y="926"/>
                  </a:lnTo>
                  <a:lnTo>
                    <a:pt x="4855" y="894"/>
                  </a:lnTo>
                  <a:lnTo>
                    <a:pt x="4864" y="852"/>
                  </a:lnTo>
                  <a:lnTo>
                    <a:pt x="4872" y="802"/>
                  </a:lnTo>
                  <a:lnTo>
                    <a:pt x="4879" y="744"/>
                  </a:lnTo>
                  <a:lnTo>
                    <a:pt x="4883" y="677"/>
                  </a:lnTo>
                  <a:lnTo>
                    <a:pt x="4887" y="599"/>
                  </a:lnTo>
                  <a:lnTo>
                    <a:pt x="4887" y="509"/>
                  </a:lnTo>
                  <a:lnTo>
                    <a:pt x="4887" y="509"/>
                  </a:lnTo>
                  <a:close/>
                </a:path>
              </a:pathLst>
            </a:custGeom>
            <a:gradFill flip="none" rotWithShape="1">
              <a:gsLst>
                <a:gs pos="0">
                  <a:schemeClr val="bg1">
                    <a:lumMod val="65000"/>
                  </a:schemeClr>
                </a:gs>
                <a:gs pos="37000">
                  <a:schemeClr val="bg1">
                    <a:lumMod val="85000"/>
                  </a:schemeClr>
                </a:gs>
                <a:gs pos="85000">
                  <a:schemeClr val="bg1">
                    <a:lumMod val="50000"/>
                  </a:schemeClr>
                </a:gs>
              </a:gsLst>
              <a:lin ang="540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83" name="Freeform 27"/>
          <p:cNvSpPr/>
          <p:nvPr userDrawn="1"/>
        </p:nvSpPr>
        <p:spPr bwMode="auto">
          <a:xfrm rot="5400000">
            <a:off x="5217628" y="1549400"/>
            <a:ext cx="398501" cy="964499"/>
          </a:xfrm>
          <a:custGeom>
            <a:avLst/>
            <a:gdLst>
              <a:gd name="T0" fmla="*/ 787 w 787"/>
              <a:gd name="T1" fmla="*/ 0 h 1982"/>
              <a:gd name="T2" fmla="*/ 719 w 787"/>
              <a:gd name="T3" fmla="*/ 48 h 1982"/>
              <a:gd name="T4" fmla="*/ 618 w 787"/>
              <a:gd name="T5" fmla="*/ 130 h 1982"/>
              <a:gd name="T6" fmla="*/ 489 w 787"/>
              <a:gd name="T7" fmla="*/ 242 h 1982"/>
              <a:gd name="T8" fmla="*/ 422 w 787"/>
              <a:gd name="T9" fmla="*/ 309 h 1982"/>
              <a:gd name="T10" fmla="*/ 353 w 787"/>
              <a:gd name="T11" fmla="*/ 382 h 1982"/>
              <a:gd name="T12" fmla="*/ 287 w 787"/>
              <a:gd name="T13" fmla="*/ 461 h 1982"/>
              <a:gd name="T14" fmla="*/ 225 w 787"/>
              <a:gd name="T15" fmla="*/ 544 h 1982"/>
              <a:gd name="T16" fmla="*/ 169 w 787"/>
              <a:gd name="T17" fmla="*/ 630 h 1982"/>
              <a:gd name="T18" fmla="*/ 124 w 787"/>
              <a:gd name="T19" fmla="*/ 720 h 1982"/>
              <a:gd name="T20" fmla="*/ 86 w 787"/>
              <a:gd name="T21" fmla="*/ 813 h 1982"/>
              <a:gd name="T22" fmla="*/ 68 w 787"/>
              <a:gd name="T23" fmla="*/ 883 h 1982"/>
              <a:gd name="T24" fmla="*/ 61 w 787"/>
              <a:gd name="T25" fmla="*/ 930 h 1982"/>
              <a:gd name="T26" fmla="*/ 56 w 787"/>
              <a:gd name="T27" fmla="*/ 979 h 1982"/>
              <a:gd name="T28" fmla="*/ 55 w 787"/>
              <a:gd name="T29" fmla="*/ 1002 h 1982"/>
              <a:gd name="T30" fmla="*/ 58 w 787"/>
              <a:gd name="T31" fmla="*/ 1046 h 1982"/>
              <a:gd name="T32" fmla="*/ 63 w 787"/>
              <a:gd name="T33" fmla="*/ 1092 h 1982"/>
              <a:gd name="T34" fmla="*/ 73 w 787"/>
              <a:gd name="T35" fmla="*/ 1137 h 1982"/>
              <a:gd name="T36" fmla="*/ 104 w 787"/>
              <a:gd name="T37" fmla="*/ 1226 h 1982"/>
              <a:gd name="T38" fmla="*/ 145 w 787"/>
              <a:gd name="T39" fmla="*/ 1313 h 1982"/>
              <a:gd name="T40" fmla="*/ 197 w 787"/>
              <a:gd name="T41" fmla="*/ 1397 h 1982"/>
              <a:gd name="T42" fmla="*/ 255 w 787"/>
              <a:gd name="T43" fmla="*/ 1480 h 1982"/>
              <a:gd name="T44" fmla="*/ 320 w 787"/>
              <a:gd name="T45" fmla="*/ 1559 h 1982"/>
              <a:gd name="T46" fmla="*/ 387 w 787"/>
              <a:gd name="T47" fmla="*/ 1634 h 1982"/>
              <a:gd name="T48" fmla="*/ 456 w 787"/>
              <a:gd name="T49" fmla="*/ 1704 h 1982"/>
              <a:gd name="T50" fmla="*/ 555 w 787"/>
              <a:gd name="T51" fmla="*/ 1797 h 1982"/>
              <a:gd name="T52" fmla="*/ 672 w 787"/>
              <a:gd name="T53" fmla="*/ 1896 h 1982"/>
              <a:gd name="T54" fmla="*/ 755 w 787"/>
              <a:gd name="T55" fmla="*/ 1959 h 1982"/>
              <a:gd name="T56" fmla="*/ 787 w 787"/>
              <a:gd name="T57" fmla="*/ 1982 h 1982"/>
              <a:gd name="T58" fmla="*/ 714 w 787"/>
              <a:gd name="T59" fmla="*/ 1932 h 1982"/>
              <a:gd name="T60" fmla="*/ 605 w 787"/>
              <a:gd name="T61" fmla="*/ 1850 h 1982"/>
              <a:gd name="T62" fmla="*/ 467 w 787"/>
              <a:gd name="T63" fmla="*/ 1737 h 1982"/>
              <a:gd name="T64" fmla="*/ 394 w 787"/>
              <a:gd name="T65" fmla="*/ 1671 h 1982"/>
              <a:gd name="T66" fmla="*/ 320 w 787"/>
              <a:gd name="T67" fmla="*/ 1599 h 1982"/>
              <a:gd name="T68" fmla="*/ 250 w 787"/>
              <a:gd name="T69" fmla="*/ 1522 h 1982"/>
              <a:gd name="T70" fmla="*/ 182 w 787"/>
              <a:gd name="T71" fmla="*/ 1442 h 1982"/>
              <a:gd name="T72" fmla="*/ 124 w 787"/>
              <a:gd name="T73" fmla="*/ 1359 h 1982"/>
              <a:gd name="T74" fmla="*/ 73 w 787"/>
              <a:gd name="T75" fmla="*/ 1273 h 1982"/>
              <a:gd name="T76" fmla="*/ 35 w 787"/>
              <a:gd name="T77" fmla="*/ 1185 h 1982"/>
              <a:gd name="T78" fmla="*/ 20 w 787"/>
              <a:gd name="T79" fmla="*/ 1141 h 1982"/>
              <a:gd name="T80" fmla="*/ 9 w 787"/>
              <a:gd name="T81" fmla="*/ 1097 h 1982"/>
              <a:gd name="T82" fmla="*/ 3 w 787"/>
              <a:gd name="T83" fmla="*/ 1054 h 1982"/>
              <a:gd name="T84" fmla="*/ 0 w 787"/>
              <a:gd name="T85" fmla="*/ 1009 h 1982"/>
              <a:gd name="T86" fmla="*/ 2 w 787"/>
              <a:gd name="T87" fmla="*/ 985 h 1982"/>
              <a:gd name="T88" fmla="*/ 6 w 787"/>
              <a:gd name="T89" fmla="*/ 939 h 1982"/>
              <a:gd name="T90" fmla="*/ 15 w 787"/>
              <a:gd name="T91" fmla="*/ 892 h 1982"/>
              <a:gd name="T92" fmla="*/ 26 w 787"/>
              <a:gd name="T93" fmla="*/ 846 h 1982"/>
              <a:gd name="T94" fmla="*/ 52 w 787"/>
              <a:gd name="T95" fmla="*/ 776 h 1982"/>
              <a:gd name="T96" fmla="*/ 96 w 787"/>
              <a:gd name="T97" fmla="*/ 686 h 1982"/>
              <a:gd name="T98" fmla="*/ 152 w 787"/>
              <a:gd name="T99" fmla="*/ 597 h 1982"/>
              <a:gd name="T100" fmla="*/ 215 w 787"/>
              <a:gd name="T101" fmla="*/ 511 h 1982"/>
              <a:gd name="T102" fmla="*/ 284 w 787"/>
              <a:gd name="T103" fmla="*/ 431 h 1982"/>
              <a:gd name="T104" fmla="*/ 357 w 787"/>
              <a:gd name="T105" fmla="*/ 353 h 1982"/>
              <a:gd name="T106" fmla="*/ 430 w 787"/>
              <a:gd name="T107" fmla="*/ 282 h 1982"/>
              <a:gd name="T108" fmla="*/ 538 w 787"/>
              <a:gd name="T109" fmla="*/ 187 h 1982"/>
              <a:gd name="T110" fmla="*/ 664 w 787"/>
              <a:gd name="T111" fmla="*/ 87 h 1982"/>
              <a:gd name="T112" fmla="*/ 752 w 787"/>
              <a:gd name="T113" fmla="*/ 22 h 1982"/>
              <a:gd name="T114" fmla="*/ 787 w 787"/>
              <a:gd name="T115" fmla="*/ 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 h="1982">
                <a:moveTo>
                  <a:pt x="787" y="0"/>
                </a:moveTo>
                <a:lnTo>
                  <a:pt x="787" y="0"/>
                </a:lnTo>
                <a:lnTo>
                  <a:pt x="755" y="22"/>
                </a:lnTo>
                <a:lnTo>
                  <a:pt x="719" y="48"/>
                </a:lnTo>
                <a:lnTo>
                  <a:pt x="672" y="84"/>
                </a:lnTo>
                <a:lnTo>
                  <a:pt x="618" y="130"/>
                </a:lnTo>
                <a:lnTo>
                  <a:pt x="555" y="181"/>
                </a:lnTo>
                <a:lnTo>
                  <a:pt x="489" y="242"/>
                </a:lnTo>
                <a:lnTo>
                  <a:pt x="456" y="275"/>
                </a:lnTo>
                <a:lnTo>
                  <a:pt x="422" y="309"/>
                </a:lnTo>
                <a:lnTo>
                  <a:pt x="387" y="345"/>
                </a:lnTo>
                <a:lnTo>
                  <a:pt x="353" y="382"/>
                </a:lnTo>
                <a:lnTo>
                  <a:pt x="320" y="421"/>
                </a:lnTo>
                <a:lnTo>
                  <a:pt x="287" y="461"/>
                </a:lnTo>
                <a:lnTo>
                  <a:pt x="255" y="501"/>
                </a:lnTo>
                <a:lnTo>
                  <a:pt x="225" y="544"/>
                </a:lnTo>
                <a:lnTo>
                  <a:pt x="197" y="585"/>
                </a:lnTo>
                <a:lnTo>
                  <a:pt x="169" y="630"/>
                </a:lnTo>
                <a:lnTo>
                  <a:pt x="145" y="674"/>
                </a:lnTo>
                <a:lnTo>
                  <a:pt x="124" y="720"/>
                </a:lnTo>
                <a:lnTo>
                  <a:pt x="104" y="766"/>
                </a:lnTo>
                <a:lnTo>
                  <a:pt x="86" y="813"/>
                </a:lnTo>
                <a:lnTo>
                  <a:pt x="73" y="859"/>
                </a:lnTo>
                <a:lnTo>
                  <a:pt x="68" y="883"/>
                </a:lnTo>
                <a:lnTo>
                  <a:pt x="63" y="908"/>
                </a:lnTo>
                <a:lnTo>
                  <a:pt x="61" y="930"/>
                </a:lnTo>
                <a:lnTo>
                  <a:pt x="58" y="955"/>
                </a:lnTo>
                <a:lnTo>
                  <a:pt x="56" y="979"/>
                </a:lnTo>
                <a:lnTo>
                  <a:pt x="55" y="1002"/>
                </a:lnTo>
                <a:lnTo>
                  <a:pt x="55" y="1002"/>
                </a:lnTo>
                <a:lnTo>
                  <a:pt x="56" y="1025"/>
                </a:lnTo>
                <a:lnTo>
                  <a:pt x="58" y="1046"/>
                </a:lnTo>
                <a:lnTo>
                  <a:pt x="61" y="1069"/>
                </a:lnTo>
                <a:lnTo>
                  <a:pt x="63" y="1092"/>
                </a:lnTo>
                <a:lnTo>
                  <a:pt x="68" y="1114"/>
                </a:lnTo>
                <a:lnTo>
                  <a:pt x="73" y="1137"/>
                </a:lnTo>
                <a:lnTo>
                  <a:pt x="86" y="1181"/>
                </a:lnTo>
                <a:lnTo>
                  <a:pt x="104" y="1226"/>
                </a:lnTo>
                <a:lnTo>
                  <a:pt x="124" y="1268"/>
                </a:lnTo>
                <a:lnTo>
                  <a:pt x="145" y="1313"/>
                </a:lnTo>
                <a:lnTo>
                  <a:pt x="169" y="1356"/>
                </a:lnTo>
                <a:lnTo>
                  <a:pt x="197" y="1397"/>
                </a:lnTo>
                <a:lnTo>
                  <a:pt x="225" y="1439"/>
                </a:lnTo>
                <a:lnTo>
                  <a:pt x="255" y="1480"/>
                </a:lnTo>
                <a:lnTo>
                  <a:pt x="287" y="1521"/>
                </a:lnTo>
                <a:lnTo>
                  <a:pt x="320" y="1559"/>
                </a:lnTo>
                <a:lnTo>
                  <a:pt x="353" y="1598"/>
                </a:lnTo>
                <a:lnTo>
                  <a:pt x="387" y="1634"/>
                </a:lnTo>
                <a:lnTo>
                  <a:pt x="422" y="1669"/>
                </a:lnTo>
                <a:lnTo>
                  <a:pt x="456" y="1704"/>
                </a:lnTo>
                <a:lnTo>
                  <a:pt x="489" y="1737"/>
                </a:lnTo>
                <a:lnTo>
                  <a:pt x="555" y="1797"/>
                </a:lnTo>
                <a:lnTo>
                  <a:pt x="618" y="1850"/>
                </a:lnTo>
                <a:lnTo>
                  <a:pt x="672" y="1896"/>
                </a:lnTo>
                <a:lnTo>
                  <a:pt x="719" y="1932"/>
                </a:lnTo>
                <a:lnTo>
                  <a:pt x="755" y="1959"/>
                </a:lnTo>
                <a:lnTo>
                  <a:pt x="787" y="1982"/>
                </a:lnTo>
                <a:lnTo>
                  <a:pt x="787" y="1982"/>
                </a:lnTo>
                <a:lnTo>
                  <a:pt x="752" y="1959"/>
                </a:lnTo>
                <a:lnTo>
                  <a:pt x="714" y="1932"/>
                </a:lnTo>
                <a:lnTo>
                  <a:pt x="664" y="1896"/>
                </a:lnTo>
                <a:lnTo>
                  <a:pt x="605" y="1850"/>
                </a:lnTo>
                <a:lnTo>
                  <a:pt x="538" y="1797"/>
                </a:lnTo>
                <a:lnTo>
                  <a:pt x="467" y="1737"/>
                </a:lnTo>
                <a:lnTo>
                  <a:pt x="430" y="1705"/>
                </a:lnTo>
                <a:lnTo>
                  <a:pt x="394" y="1671"/>
                </a:lnTo>
                <a:lnTo>
                  <a:pt x="357" y="1635"/>
                </a:lnTo>
                <a:lnTo>
                  <a:pt x="320" y="1599"/>
                </a:lnTo>
                <a:lnTo>
                  <a:pt x="284" y="1561"/>
                </a:lnTo>
                <a:lnTo>
                  <a:pt x="250" y="1522"/>
                </a:lnTo>
                <a:lnTo>
                  <a:pt x="215" y="1483"/>
                </a:lnTo>
                <a:lnTo>
                  <a:pt x="182" y="1442"/>
                </a:lnTo>
                <a:lnTo>
                  <a:pt x="152" y="1400"/>
                </a:lnTo>
                <a:lnTo>
                  <a:pt x="124" y="1359"/>
                </a:lnTo>
                <a:lnTo>
                  <a:pt x="96" y="1316"/>
                </a:lnTo>
                <a:lnTo>
                  <a:pt x="73" y="1273"/>
                </a:lnTo>
                <a:lnTo>
                  <a:pt x="52" y="1228"/>
                </a:lnTo>
                <a:lnTo>
                  <a:pt x="35" y="1185"/>
                </a:lnTo>
                <a:lnTo>
                  <a:pt x="26" y="1162"/>
                </a:lnTo>
                <a:lnTo>
                  <a:pt x="20" y="1141"/>
                </a:lnTo>
                <a:lnTo>
                  <a:pt x="15" y="1120"/>
                </a:lnTo>
                <a:lnTo>
                  <a:pt x="9" y="1097"/>
                </a:lnTo>
                <a:lnTo>
                  <a:pt x="6" y="1075"/>
                </a:lnTo>
                <a:lnTo>
                  <a:pt x="3" y="1054"/>
                </a:lnTo>
                <a:lnTo>
                  <a:pt x="2" y="1031"/>
                </a:lnTo>
                <a:lnTo>
                  <a:pt x="0" y="1009"/>
                </a:lnTo>
                <a:lnTo>
                  <a:pt x="0" y="1009"/>
                </a:lnTo>
                <a:lnTo>
                  <a:pt x="2" y="985"/>
                </a:lnTo>
                <a:lnTo>
                  <a:pt x="3" y="962"/>
                </a:lnTo>
                <a:lnTo>
                  <a:pt x="6" y="939"/>
                </a:lnTo>
                <a:lnTo>
                  <a:pt x="9" y="915"/>
                </a:lnTo>
                <a:lnTo>
                  <a:pt x="15" y="892"/>
                </a:lnTo>
                <a:lnTo>
                  <a:pt x="20" y="869"/>
                </a:lnTo>
                <a:lnTo>
                  <a:pt x="26" y="846"/>
                </a:lnTo>
                <a:lnTo>
                  <a:pt x="35" y="822"/>
                </a:lnTo>
                <a:lnTo>
                  <a:pt x="52" y="776"/>
                </a:lnTo>
                <a:lnTo>
                  <a:pt x="73" y="730"/>
                </a:lnTo>
                <a:lnTo>
                  <a:pt x="96" y="686"/>
                </a:lnTo>
                <a:lnTo>
                  <a:pt x="124" y="641"/>
                </a:lnTo>
                <a:lnTo>
                  <a:pt x="152" y="597"/>
                </a:lnTo>
                <a:lnTo>
                  <a:pt x="182" y="554"/>
                </a:lnTo>
                <a:lnTo>
                  <a:pt x="215" y="511"/>
                </a:lnTo>
                <a:lnTo>
                  <a:pt x="250" y="471"/>
                </a:lnTo>
                <a:lnTo>
                  <a:pt x="284" y="431"/>
                </a:lnTo>
                <a:lnTo>
                  <a:pt x="320" y="391"/>
                </a:lnTo>
                <a:lnTo>
                  <a:pt x="357" y="353"/>
                </a:lnTo>
                <a:lnTo>
                  <a:pt x="394" y="317"/>
                </a:lnTo>
                <a:lnTo>
                  <a:pt x="430" y="282"/>
                </a:lnTo>
                <a:lnTo>
                  <a:pt x="467" y="249"/>
                </a:lnTo>
                <a:lnTo>
                  <a:pt x="538" y="187"/>
                </a:lnTo>
                <a:lnTo>
                  <a:pt x="605" y="133"/>
                </a:lnTo>
                <a:lnTo>
                  <a:pt x="664" y="87"/>
                </a:lnTo>
                <a:lnTo>
                  <a:pt x="714" y="50"/>
                </a:lnTo>
                <a:lnTo>
                  <a:pt x="752" y="22"/>
                </a:lnTo>
                <a:lnTo>
                  <a:pt x="787" y="0"/>
                </a:lnTo>
                <a:lnTo>
                  <a:pt x="787" y="0"/>
                </a:lnTo>
                <a:close/>
              </a:path>
            </a:pathLst>
          </a:custGeom>
          <a:gradFill rotWithShape="0">
            <a:gsLst>
              <a:gs pos="0">
                <a:schemeClr val="accent4">
                  <a:lumMod val="75000"/>
                </a:schemeClr>
              </a:gs>
              <a:gs pos="100000">
                <a:schemeClr val="accent4">
                  <a:lumMod val="50000"/>
                </a:schemeClr>
              </a:gs>
            </a:gsLst>
            <a:lin ang="13680000" scaled="0"/>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84" name="Freeform 27"/>
          <p:cNvSpPr/>
          <p:nvPr userDrawn="1"/>
        </p:nvSpPr>
        <p:spPr bwMode="auto">
          <a:xfrm rot="5400000">
            <a:off x="6001038" y="1549400"/>
            <a:ext cx="398501" cy="964499"/>
          </a:xfrm>
          <a:custGeom>
            <a:avLst/>
            <a:gdLst>
              <a:gd name="T0" fmla="*/ 787 w 787"/>
              <a:gd name="T1" fmla="*/ 0 h 1982"/>
              <a:gd name="T2" fmla="*/ 719 w 787"/>
              <a:gd name="T3" fmla="*/ 48 h 1982"/>
              <a:gd name="T4" fmla="*/ 618 w 787"/>
              <a:gd name="T5" fmla="*/ 130 h 1982"/>
              <a:gd name="T6" fmla="*/ 489 w 787"/>
              <a:gd name="T7" fmla="*/ 242 h 1982"/>
              <a:gd name="T8" fmla="*/ 422 w 787"/>
              <a:gd name="T9" fmla="*/ 309 h 1982"/>
              <a:gd name="T10" fmla="*/ 353 w 787"/>
              <a:gd name="T11" fmla="*/ 382 h 1982"/>
              <a:gd name="T12" fmla="*/ 287 w 787"/>
              <a:gd name="T13" fmla="*/ 461 h 1982"/>
              <a:gd name="T14" fmla="*/ 225 w 787"/>
              <a:gd name="T15" fmla="*/ 544 h 1982"/>
              <a:gd name="T16" fmla="*/ 169 w 787"/>
              <a:gd name="T17" fmla="*/ 630 h 1982"/>
              <a:gd name="T18" fmla="*/ 124 w 787"/>
              <a:gd name="T19" fmla="*/ 720 h 1982"/>
              <a:gd name="T20" fmla="*/ 86 w 787"/>
              <a:gd name="T21" fmla="*/ 813 h 1982"/>
              <a:gd name="T22" fmla="*/ 68 w 787"/>
              <a:gd name="T23" fmla="*/ 883 h 1982"/>
              <a:gd name="T24" fmla="*/ 61 w 787"/>
              <a:gd name="T25" fmla="*/ 930 h 1982"/>
              <a:gd name="T26" fmla="*/ 56 w 787"/>
              <a:gd name="T27" fmla="*/ 979 h 1982"/>
              <a:gd name="T28" fmla="*/ 55 w 787"/>
              <a:gd name="T29" fmla="*/ 1002 h 1982"/>
              <a:gd name="T30" fmla="*/ 58 w 787"/>
              <a:gd name="T31" fmla="*/ 1046 h 1982"/>
              <a:gd name="T32" fmla="*/ 63 w 787"/>
              <a:gd name="T33" fmla="*/ 1092 h 1982"/>
              <a:gd name="T34" fmla="*/ 73 w 787"/>
              <a:gd name="T35" fmla="*/ 1137 h 1982"/>
              <a:gd name="T36" fmla="*/ 104 w 787"/>
              <a:gd name="T37" fmla="*/ 1226 h 1982"/>
              <a:gd name="T38" fmla="*/ 145 w 787"/>
              <a:gd name="T39" fmla="*/ 1313 h 1982"/>
              <a:gd name="T40" fmla="*/ 197 w 787"/>
              <a:gd name="T41" fmla="*/ 1397 h 1982"/>
              <a:gd name="T42" fmla="*/ 255 w 787"/>
              <a:gd name="T43" fmla="*/ 1480 h 1982"/>
              <a:gd name="T44" fmla="*/ 320 w 787"/>
              <a:gd name="T45" fmla="*/ 1559 h 1982"/>
              <a:gd name="T46" fmla="*/ 387 w 787"/>
              <a:gd name="T47" fmla="*/ 1634 h 1982"/>
              <a:gd name="T48" fmla="*/ 456 w 787"/>
              <a:gd name="T49" fmla="*/ 1704 h 1982"/>
              <a:gd name="T50" fmla="*/ 555 w 787"/>
              <a:gd name="T51" fmla="*/ 1797 h 1982"/>
              <a:gd name="T52" fmla="*/ 672 w 787"/>
              <a:gd name="T53" fmla="*/ 1896 h 1982"/>
              <a:gd name="T54" fmla="*/ 755 w 787"/>
              <a:gd name="T55" fmla="*/ 1959 h 1982"/>
              <a:gd name="T56" fmla="*/ 787 w 787"/>
              <a:gd name="T57" fmla="*/ 1982 h 1982"/>
              <a:gd name="T58" fmla="*/ 714 w 787"/>
              <a:gd name="T59" fmla="*/ 1932 h 1982"/>
              <a:gd name="T60" fmla="*/ 605 w 787"/>
              <a:gd name="T61" fmla="*/ 1850 h 1982"/>
              <a:gd name="T62" fmla="*/ 467 w 787"/>
              <a:gd name="T63" fmla="*/ 1737 h 1982"/>
              <a:gd name="T64" fmla="*/ 394 w 787"/>
              <a:gd name="T65" fmla="*/ 1671 h 1982"/>
              <a:gd name="T66" fmla="*/ 320 w 787"/>
              <a:gd name="T67" fmla="*/ 1599 h 1982"/>
              <a:gd name="T68" fmla="*/ 250 w 787"/>
              <a:gd name="T69" fmla="*/ 1522 h 1982"/>
              <a:gd name="T70" fmla="*/ 182 w 787"/>
              <a:gd name="T71" fmla="*/ 1442 h 1982"/>
              <a:gd name="T72" fmla="*/ 124 w 787"/>
              <a:gd name="T73" fmla="*/ 1359 h 1982"/>
              <a:gd name="T74" fmla="*/ 73 w 787"/>
              <a:gd name="T75" fmla="*/ 1273 h 1982"/>
              <a:gd name="T76" fmla="*/ 35 w 787"/>
              <a:gd name="T77" fmla="*/ 1185 h 1982"/>
              <a:gd name="T78" fmla="*/ 20 w 787"/>
              <a:gd name="T79" fmla="*/ 1141 h 1982"/>
              <a:gd name="T80" fmla="*/ 9 w 787"/>
              <a:gd name="T81" fmla="*/ 1097 h 1982"/>
              <a:gd name="T82" fmla="*/ 3 w 787"/>
              <a:gd name="T83" fmla="*/ 1054 h 1982"/>
              <a:gd name="T84" fmla="*/ 0 w 787"/>
              <a:gd name="T85" fmla="*/ 1009 h 1982"/>
              <a:gd name="T86" fmla="*/ 2 w 787"/>
              <a:gd name="T87" fmla="*/ 985 h 1982"/>
              <a:gd name="T88" fmla="*/ 6 w 787"/>
              <a:gd name="T89" fmla="*/ 939 h 1982"/>
              <a:gd name="T90" fmla="*/ 15 w 787"/>
              <a:gd name="T91" fmla="*/ 892 h 1982"/>
              <a:gd name="T92" fmla="*/ 26 w 787"/>
              <a:gd name="T93" fmla="*/ 846 h 1982"/>
              <a:gd name="T94" fmla="*/ 52 w 787"/>
              <a:gd name="T95" fmla="*/ 776 h 1982"/>
              <a:gd name="T96" fmla="*/ 96 w 787"/>
              <a:gd name="T97" fmla="*/ 686 h 1982"/>
              <a:gd name="T98" fmla="*/ 152 w 787"/>
              <a:gd name="T99" fmla="*/ 597 h 1982"/>
              <a:gd name="T100" fmla="*/ 215 w 787"/>
              <a:gd name="T101" fmla="*/ 511 h 1982"/>
              <a:gd name="T102" fmla="*/ 284 w 787"/>
              <a:gd name="T103" fmla="*/ 431 h 1982"/>
              <a:gd name="T104" fmla="*/ 357 w 787"/>
              <a:gd name="T105" fmla="*/ 353 h 1982"/>
              <a:gd name="T106" fmla="*/ 430 w 787"/>
              <a:gd name="T107" fmla="*/ 282 h 1982"/>
              <a:gd name="T108" fmla="*/ 538 w 787"/>
              <a:gd name="T109" fmla="*/ 187 h 1982"/>
              <a:gd name="T110" fmla="*/ 664 w 787"/>
              <a:gd name="T111" fmla="*/ 87 h 1982"/>
              <a:gd name="T112" fmla="*/ 752 w 787"/>
              <a:gd name="T113" fmla="*/ 22 h 1982"/>
              <a:gd name="T114" fmla="*/ 787 w 787"/>
              <a:gd name="T115" fmla="*/ 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 h="1982">
                <a:moveTo>
                  <a:pt x="787" y="0"/>
                </a:moveTo>
                <a:lnTo>
                  <a:pt x="787" y="0"/>
                </a:lnTo>
                <a:lnTo>
                  <a:pt x="755" y="22"/>
                </a:lnTo>
                <a:lnTo>
                  <a:pt x="719" y="48"/>
                </a:lnTo>
                <a:lnTo>
                  <a:pt x="672" y="84"/>
                </a:lnTo>
                <a:lnTo>
                  <a:pt x="618" y="130"/>
                </a:lnTo>
                <a:lnTo>
                  <a:pt x="555" y="181"/>
                </a:lnTo>
                <a:lnTo>
                  <a:pt x="489" y="242"/>
                </a:lnTo>
                <a:lnTo>
                  <a:pt x="456" y="275"/>
                </a:lnTo>
                <a:lnTo>
                  <a:pt x="422" y="309"/>
                </a:lnTo>
                <a:lnTo>
                  <a:pt x="387" y="345"/>
                </a:lnTo>
                <a:lnTo>
                  <a:pt x="353" y="382"/>
                </a:lnTo>
                <a:lnTo>
                  <a:pt x="320" y="421"/>
                </a:lnTo>
                <a:lnTo>
                  <a:pt x="287" y="461"/>
                </a:lnTo>
                <a:lnTo>
                  <a:pt x="255" y="501"/>
                </a:lnTo>
                <a:lnTo>
                  <a:pt x="225" y="544"/>
                </a:lnTo>
                <a:lnTo>
                  <a:pt x="197" y="585"/>
                </a:lnTo>
                <a:lnTo>
                  <a:pt x="169" y="630"/>
                </a:lnTo>
                <a:lnTo>
                  <a:pt x="145" y="674"/>
                </a:lnTo>
                <a:lnTo>
                  <a:pt x="124" y="720"/>
                </a:lnTo>
                <a:lnTo>
                  <a:pt x="104" y="766"/>
                </a:lnTo>
                <a:lnTo>
                  <a:pt x="86" y="813"/>
                </a:lnTo>
                <a:lnTo>
                  <a:pt x="73" y="859"/>
                </a:lnTo>
                <a:lnTo>
                  <a:pt x="68" y="883"/>
                </a:lnTo>
                <a:lnTo>
                  <a:pt x="63" y="908"/>
                </a:lnTo>
                <a:lnTo>
                  <a:pt x="61" y="930"/>
                </a:lnTo>
                <a:lnTo>
                  <a:pt x="58" y="955"/>
                </a:lnTo>
                <a:lnTo>
                  <a:pt x="56" y="979"/>
                </a:lnTo>
                <a:lnTo>
                  <a:pt x="55" y="1002"/>
                </a:lnTo>
                <a:lnTo>
                  <a:pt x="55" y="1002"/>
                </a:lnTo>
                <a:lnTo>
                  <a:pt x="56" y="1025"/>
                </a:lnTo>
                <a:lnTo>
                  <a:pt x="58" y="1046"/>
                </a:lnTo>
                <a:lnTo>
                  <a:pt x="61" y="1069"/>
                </a:lnTo>
                <a:lnTo>
                  <a:pt x="63" y="1092"/>
                </a:lnTo>
                <a:lnTo>
                  <a:pt x="68" y="1114"/>
                </a:lnTo>
                <a:lnTo>
                  <a:pt x="73" y="1137"/>
                </a:lnTo>
                <a:lnTo>
                  <a:pt x="86" y="1181"/>
                </a:lnTo>
                <a:lnTo>
                  <a:pt x="104" y="1226"/>
                </a:lnTo>
                <a:lnTo>
                  <a:pt x="124" y="1268"/>
                </a:lnTo>
                <a:lnTo>
                  <a:pt x="145" y="1313"/>
                </a:lnTo>
                <a:lnTo>
                  <a:pt x="169" y="1356"/>
                </a:lnTo>
                <a:lnTo>
                  <a:pt x="197" y="1397"/>
                </a:lnTo>
                <a:lnTo>
                  <a:pt x="225" y="1439"/>
                </a:lnTo>
                <a:lnTo>
                  <a:pt x="255" y="1480"/>
                </a:lnTo>
                <a:lnTo>
                  <a:pt x="287" y="1521"/>
                </a:lnTo>
                <a:lnTo>
                  <a:pt x="320" y="1559"/>
                </a:lnTo>
                <a:lnTo>
                  <a:pt x="353" y="1598"/>
                </a:lnTo>
                <a:lnTo>
                  <a:pt x="387" y="1634"/>
                </a:lnTo>
                <a:lnTo>
                  <a:pt x="422" y="1669"/>
                </a:lnTo>
                <a:lnTo>
                  <a:pt x="456" y="1704"/>
                </a:lnTo>
                <a:lnTo>
                  <a:pt x="489" y="1737"/>
                </a:lnTo>
                <a:lnTo>
                  <a:pt x="555" y="1797"/>
                </a:lnTo>
                <a:lnTo>
                  <a:pt x="618" y="1850"/>
                </a:lnTo>
                <a:lnTo>
                  <a:pt x="672" y="1896"/>
                </a:lnTo>
                <a:lnTo>
                  <a:pt x="719" y="1932"/>
                </a:lnTo>
                <a:lnTo>
                  <a:pt x="755" y="1959"/>
                </a:lnTo>
                <a:lnTo>
                  <a:pt x="787" y="1982"/>
                </a:lnTo>
                <a:lnTo>
                  <a:pt x="787" y="1982"/>
                </a:lnTo>
                <a:lnTo>
                  <a:pt x="752" y="1959"/>
                </a:lnTo>
                <a:lnTo>
                  <a:pt x="714" y="1932"/>
                </a:lnTo>
                <a:lnTo>
                  <a:pt x="664" y="1896"/>
                </a:lnTo>
                <a:lnTo>
                  <a:pt x="605" y="1850"/>
                </a:lnTo>
                <a:lnTo>
                  <a:pt x="538" y="1797"/>
                </a:lnTo>
                <a:lnTo>
                  <a:pt x="467" y="1737"/>
                </a:lnTo>
                <a:lnTo>
                  <a:pt x="430" y="1705"/>
                </a:lnTo>
                <a:lnTo>
                  <a:pt x="394" y="1671"/>
                </a:lnTo>
                <a:lnTo>
                  <a:pt x="357" y="1635"/>
                </a:lnTo>
                <a:lnTo>
                  <a:pt x="320" y="1599"/>
                </a:lnTo>
                <a:lnTo>
                  <a:pt x="284" y="1561"/>
                </a:lnTo>
                <a:lnTo>
                  <a:pt x="250" y="1522"/>
                </a:lnTo>
                <a:lnTo>
                  <a:pt x="215" y="1483"/>
                </a:lnTo>
                <a:lnTo>
                  <a:pt x="182" y="1442"/>
                </a:lnTo>
                <a:lnTo>
                  <a:pt x="152" y="1400"/>
                </a:lnTo>
                <a:lnTo>
                  <a:pt x="124" y="1359"/>
                </a:lnTo>
                <a:lnTo>
                  <a:pt x="96" y="1316"/>
                </a:lnTo>
                <a:lnTo>
                  <a:pt x="73" y="1273"/>
                </a:lnTo>
                <a:lnTo>
                  <a:pt x="52" y="1228"/>
                </a:lnTo>
                <a:lnTo>
                  <a:pt x="35" y="1185"/>
                </a:lnTo>
                <a:lnTo>
                  <a:pt x="26" y="1162"/>
                </a:lnTo>
                <a:lnTo>
                  <a:pt x="20" y="1141"/>
                </a:lnTo>
                <a:lnTo>
                  <a:pt x="15" y="1120"/>
                </a:lnTo>
                <a:lnTo>
                  <a:pt x="9" y="1097"/>
                </a:lnTo>
                <a:lnTo>
                  <a:pt x="6" y="1075"/>
                </a:lnTo>
                <a:lnTo>
                  <a:pt x="3" y="1054"/>
                </a:lnTo>
                <a:lnTo>
                  <a:pt x="2" y="1031"/>
                </a:lnTo>
                <a:lnTo>
                  <a:pt x="0" y="1009"/>
                </a:lnTo>
                <a:lnTo>
                  <a:pt x="0" y="1009"/>
                </a:lnTo>
                <a:lnTo>
                  <a:pt x="2" y="985"/>
                </a:lnTo>
                <a:lnTo>
                  <a:pt x="3" y="962"/>
                </a:lnTo>
                <a:lnTo>
                  <a:pt x="6" y="939"/>
                </a:lnTo>
                <a:lnTo>
                  <a:pt x="9" y="915"/>
                </a:lnTo>
                <a:lnTo>
                  <a:pt x="15" y="892"/>
                </a:lnTo>
                <a:lnTo>
                  <a:pt x="20" y="869"/>
                </a:lnTo>
                <a:lnTo>
                  <a:pt x="26" y="846"/>
                </a:lnTo>
                <a:lnTo>
                  <a:pt x="35" y="822"/>
                </a:lnTo>
                <a:lnTo>
                  <a:pt x="52" y="776"/>
                </a:lnTo>
                <a:lnTo>
                  <a:pt x="73" y="730"/>
                </a:lnTo>
                <a:lnTo>
                  <a:pt x="96" y="686"/>
                </a:lnTo>
                <a:lnTo>
                  <a:pt x="124" y="641"/>
                </a:lnTo>
                <a:lnTo>
                  <a:pt x="152" y="597"/>
                </a:lnTo>
                <a:lnTo>
                  <a:pt x="182" y="554"/>
                </a:lnTo>
                <a:lnTo>
                  <a:pt x="215" y="511"/>
                </a:lnTo>
                <a:lnTo>
                  <a:pt x="250" y="471"/>
                </a:lnTo>
                <a:lnTo>
                  <a:pt x="284" y="431"/>
                </a:lnTo>
                <a:lnTo>
                  <a:pt x="320" y="391"/>
                </a:lnTo>
                <a:lnTo>
                  <a:pt x="357" y="353"/>
                </a:lnTo>
                <a:lnTo>
                  <a:pt x="394" y="317"/>
                </a:lnTo>
                <a:lnTo>
                  <a:pt x="430" y="282"/>
                </a:lnTo>
                <a:lnTo>
                  <a:pt x="467" y="249"/>
                </a:lnTo>
                <a:lnTo>
                  <a:pt x="538" y="187"/>
                </a:lnTo>
                <a:lnTo>
                  <a:pt x="605" y="133"/>
                </a:lnTo>
                <a:lnTo>
                  <a:pt x="664" y="87"/>
                </a:lnTo>
                <a:lnTo>
                  <a:pt x="714" y="50"/>
                </a:lnTo>
                <a:lnTo>
                  <a:pt x="752" y="22"/>
                </a:lnTo>
                <a:lnTo>
                  <a:pt x="787" y="0"/>
                </a:lnTo>
                <a:lnTo>
                  <a:pt x="787" y="0"/>
                </a:lnTo>
                <a:close/>
              </a:path>
            </a:pathLst>
          </a:custGeom>
          <a:gradFill rotWithShape="0">
            <a:gsLst>
              <a:gs pos="0">
                <a:srgbClr val="284A80"/>
              </a:gs>
              <a:gs pos="0">
                <a:schemeClr val="accent1">
                  <a:lumMod val="75000"/>
                </a:schemeClr>
              </a:gs>
              <a:gs pos="100000">
                <a:schemeClr val="accent1">
                  <a:lumMod val="50000"/>
                </a:schemeClr>
              </a:gs>
            </a:gsLst>
            <a:lin ang="13680000" scaled="0"/>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85" name="Freeform 27"/>
          <p:cNvSpPr/>
          <p:nvPr userDrawn="1"/>
        </p:nvSpPr>
        <p:spPr bwMode="auto">
          <a:xfrm rot="5400000">
            <a:off x="4412817" y="1549399"/>
            <a:ext cx="398501" cy="964499"/>
          </a:xfrm>
          <a:custGeom>
            <a:avLst/>
            <a:gdLst>
              <a:gd name="T0" fmla="*/ 787 w 787"/>
              <a:gd name="T1" fmla="*/ 0 h 1982"/>
              <a:gd name="T2" fmla="*/ 719 w 787"/>
              <a:gd name="T3" fmla="*/ 48 h 1982"/>
              <a:gd name="T4" fmla="*/ 618 w 787"/>
              <a:gd name="T5" fmla="*/ 130 h 1982"/>
              <a:gd name="T6" fmla="*/ 489 w 787"/>
              <a:gd name="T7" fmla="*/ 242 h 1982"/>
              <a:gd name="T8" fmla="*/ 422 w 787"/>
              <a:gd name="T9" fmla="*/ 309 h 1982"/>
              <a:gd name="T10" fmla="*/ 353 w 787"/>
              <a:gd name="T11" fmla="*/ 382 h 1982"/>
              <a:gd name="T12" fmla="*/ 287 w 787"/>
              <a:gd name="T13" fmla="*/ 461 h 1982"/>
              <a:gd name="T14" fmla="*/ 225 w 787"/>
              <a:gd name="T15" fmla="*/ 544 h 1982"/>
              <a:gd name="T16" fmla="*/ 169 w 787"/>
              <a:gd name="T17" fmla="*/ 630 h 1982"/>
              <a:gd name="T18" fmla="*/ 124 w 787"/>
              <a:gd name="T19" fmla="*/ 720 h 1982"/>
              <a:gd name="T20" fmla="*/ 86 w 787"/>
              <a:gd name="T21" fmla="*/ 813 h 1982"/>
              <a:gd name="T22" fmla="*/ 68 w 787"/>
              <a:gd name="T23" fmla="*/ 883 h 1982"/>
              <a:gd name="T24" fmla="*/ 61 w 787"/>
              <a:gd name="T25" fmla="*/ 930 h 1982"/>
              <a:gd name="T26" fmla="*/ 56 w 787"/>
              <a:gd name="T27" fmla="*/ 979 h 1982"/>
              <a:gd name="T28" fmla="*/ 55 w 787"/>
              <a:gd name="T29" fmla="*/ 1002 h 1982"/>
              <a:gd name="T30" fmla="*/ 58 w 787"/>
              <a:gd name="T31" fmla="*/ 1046 h 1982"/>
              <a:gd name="T32" fmla="*/ 63 w 787"/>
              <a:gd name="T33" fmla="*/ 1092 h 1982"/>
              <a:gd name="T34" fmla="*/ 73 w 787"/>
              <a:gd name="T35" fmla="*/ 1137 h 1982"/>
              <a:gd name="T36" fmla="*/ 104 w 787"/>
              <a:gd name="T37" fmla="*/ 1226 h 1982"/>
              <a:gd name="T38" fmla="*/ 145 w 787"/>
              <a:gd name="T39" fmla="*/ 1313 h 1982"/>
              <a:gd name="T40" fmla="*/ 197 w 787"/>
              <a:gd name="T41" fmla="*/ 1397 h 1982"/>
              <a:gd name="T42" fmla="*/ 255 w 787"/>
              <a:gd name="T43" fmla="*/ 1480 h 1982"/>
              <a:gd name="T44" fmla="*/ 320 w 787"/>
              <a:gd name="T45" fmla="*/ 1559 h 1982"/>
              <a:gd name="T46" fmla="*/ 387 w 787"/>
              <a:gd name="T47" fmla="*/ 1634 h 1982"/>
              <a:gd name="T48" fmla="*/ 456 w 787"/>
              <a:gd name="T49" fmla="*/ 1704 h 1982"/>
              <a:gd name="T50" fmla="*/ 555 w 787"/>
              <a:gd name="T51" fmla="*/ 1797 h 1982"/>
              <a:gd name="T52" fmla="*/ 672 w 787"/>
              <a:gd name="T53" fmla="*/ 1896 h 1982"/>
              <a:gd name="T54" fmla="*/ 755 w 787"/>
              <a:gd name="T55" fmla="*/ 1959 h 1982"/>
              <a:gd name="T56" fmla="*/ 787 w 787"/>
              <a:gd name="T57" fmla="*/ 1982 h 1982"/>
              <a:gd name="T58" fmla="*/ 714 w 787"/>
              <a:gd name="T59" fmla="*/ 1932 h 1982"/>
              <a:gd name="T60" fmla="*/ 605 w 787"/>
              <a:gd name="T61" fmla="*/ 1850 h 1982"/>
              <a:gd name="T62" fmla="*/ 467 w 787"/>
              <a:gd name="T63" fmla="*/ 1737 h 1982"/>
              <a:gd name="T64" fmla="*/ 394 w 787"/>
              <a:gd name="T65" fmla="*/ 1671 h 1982"/>
              <a:gd name="T66" fmla="*/ 320 w 787"/>
              <a:gd name="T67" fmla="*/ 1599 h 1982"/>
              <a:gd name="T68" fmla="*/ 250 w 787"/>
              <a:gd name="T69" fmla="*/ 1522 h 1982"/>
              <a:gd name="T70" fmla="*/ 182 w 787"/>
              <a:gd name="T71" fmla="*/ 1442 h 1982"/>
              <a:gd name="T72" fmla="*/ 124 w 787"/>
              <a:gd name="T73" fmla="*/ 1359 h 1982"/>
              <a:gd name="T74" fmla="*/ 73 w 787"/>
              <a:gd name="T75" fmla="*/ 1273 h 1982"/>
              <a:gd name="T76" fmla="*/ 35 w 787"/>
              <a:gd name="T77" fmla="*/ 1185 h 1982"/>
              <a:gd name="T78" fmla="*/ 20 w 787"/>
              <a:gd name="T79" fmla="*/ 1141 h 1982"/>
              <a:gd name="T80" fmla="*/ 9 w 787"/>
              <a:gd name="T81" fmla="*/ 1097 h 1982"/>
              <a:gd name="T82" fmla="*/ 3 w 787"/>
              <a:gd name="T83" fmla="*/ 1054 h 1982"/>
              <a:gd name="T84" fmla="*/ 0 w 787"/>
              <a:gd name="T85" fmla="*/ 1009 h 1982"/>
              <a:gd name="T86" fmla="*/ 2 w 787"/>
              <a:gd name="T87" fmla="*/ 985 h 1982"/>
              <a:gd name="T88" fmla="*/ 6 w 787"/>
              <a:gd name="T89" fmla="*/ 939 h 1982"/>
              <a:gd name="T90" fmla="*/ 15 w 787"/>
              <a:gd name="T91" fmla="*/ 892 h 1982"/>
              <a:gd name="T92" fmla="*/ 26 w 787"/>
              <a:gd name="T93" fmla="*/ 846 h 1982"/>
              <a:gd name="T94" fmla="*/ 52 w 787"/>
              <a:gd name="T95" fmla="*/ 776 h 1982"/>
              <a:gd name="T96" fmla="*/ 96 w 787"/>
              <a:gd name="T97" fmla="*/ 686 h 1982"/>
              <a:gd name="T98" fmla="*/ 152 w 787"/>
              <a:gd name="T99" fmla="*/ 597 h 1982"/>
              <a:gd name="T100" fmla="*/ 215 w 787"/>
              <a:gd name="T101" fmla="*/ 511 h 1982"/>
              <a:gd name="T102" fmla="*/ 284 w 787"/>
              <a:gd name="T103" fmla="*/ 431 h 1982"/>
              <a:gd name="T104" fmla="*/ 357 w 787"/>
              <a:gd name="T105" fmla="*/ 353 h 1982"/>
              <a:gd name="T106" fmla="*/ 430 w 787"/>
              <a:gd name="T107" fmla="*/ 282 h 1982"/>
              <a:gd name="T108" fmla="*/ 538 w 787"/>
              <a:gd name="T109" fmla="*/ 187 h 1982"/>
              <a:gd name="T110" fmla="*/ 664 w 787"/>
              <a:gd name="T111" fmla="*/ 87 h 1982"/>
              <a:gd name="T112" fmla="*/ 752 w 787"/>
              <a:gd name="T113" fmla="*/ 22 h 1982"/>
              <a:gd name="T114" fmla="*/ 787 w 787"/>
              <a:gd name="T115" fmla="*/ 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 h="1982">
                <a:moveTo>
                  <a:pt x="787" y="0"/>
                </a:moveTo>
                <a:lnTo>
                  <a:pt x="787" y="0"/>
                </a:lnTo>
                <a:lnTo>
                  <a:pt x="755" y="22"/>
                </a:lnTo>
                <a:lnTo>
                  <a:pt x="719" y="48"/>
                </a:lnTo>
                <a:lnTo>
                  <a:pt x="672" y="84"/>
                </a:lnTo>
                <a:lnTo>
                  <a:pt x="618" y="130"/>
                </a:lnTo>
                <a:lnTo>
                  <a:pt x="555" y="181"/>
                </a:lnTo>
                <a:lnTo>
                  <a:pt x="489" y="242"/>
                </a:lnTo>
                <a:lnTo>
                  <a:pt x="456" y="275"/>
                </a:lnTo>
                <a:lnTo>
                  <a:pt x="422" y="309"/>
                </a:lnTo>
                <a:lnTo>
                  <a:pt x="387" y="345"/>
                </a:lnTo>
                <a:lnTo>
                  <a:pt x="353" y="382"/>
                </a:lnTo>
                <a:lnTo>
                  <a:pt x="320" y="421"/>
                </a:lnTo>
                <a:lnTo>
                  <a:pt x="287" y="461"/>
                </a:lnTo>
                <a:lnTo>
                  <a:pt x="255" y="501"/>
                </a:lnTo>
                <a:lnTo>
                  <a:pt x="225" y="544"/>
                </a:lnTo>
                <a:lnTo>
                  <a:pt x="197" y="585"/>
                </a:lnTo>
                <a:lnTo>
                  <a:pt x="169" y="630"/>
                </a:lnTo>
                <a:lnTo>
                  <a:pt x="145" y="674"/>
                </a:lnTo>
                <a:lnTo>
                  <a:pt x="124" y="720"/>
                </a:lnTo>
                <a:lnTo>
                  <a:pt x="104" y="766"/>
                </a:lnTo>
                <a:lnTo>
                  <a:pt x="86" y="813"/>
                </a:lnTo>
                <a:lnTo>
                  <a:pt x="73" y="859"/>
                </a:lnTo>
                <a:lnTo>
                  <a:pt x="68" y="883"/>
                </a:lnTo>
                <a:lnTo>
                  <a:pt x="63" y="908"/>
                </a:lnTo>
                <a:lnTo>
                  <a:pt x="61" y="930"/>
                </a:lnTo>
                <a:lnTo>
                  <a:pt x="58" y="955"/>
                </a:lnTo>
                <a:lnTo>
                  <a:pt x="56" y="979"/>
                </a:lnTo>
                <a:lnTo>
                  <a:pt x="55" y="1002"/>
                </a:lnTo>
                <a:lnTo>
                  <a:pt x="55" y="1002"/>
                </a:lnTo>
                <a:lnTo>
                  <a:pt x="56" y="1025"/>
                </a:lnTo>
                <a:lnTo>
                  <a:pt x="58" y="1046"/>
                </a:lnTo>
                <a:lnTo>
                  <a:pt x="61" y="1069"/>
                </a:lnTo>
                <a:lnTo>
                  <a:pt x="63" y="1092"/>
                </a:lnTo>
                <a:lnTo>
                  <a:pt x="68" y="1114"/>
                </a:lnTo>
                <a:lnTo>
                  <a:pt x="73" y="1137"/>
                </a:lnTo>
                <a:lnTo>
                  <a:pt x="86" y="1181"/>
                </a:lnTo>
                <a:lnTo>
                  <a:pt x="104" y="1226"/>
                </a:lnTo>
                <a:lnTo>
                  <a:pt x="124" y="1268"/>
                </a:lnTo>
                <a:lnTo>
                  <a:pt x="145" y="1313"/>
                </a:lnTo>
                <a:lnTo>
                  <a:pt x="169" y="1356"/>
                </a:lnTo>
                <a:lnTo>
                  <a:pt x="197" y="1397"/>
                </a:lnTo>
                <a:lnTo>
                  <a:pt x="225" y="1439"/>
                </a:lnTo>
                <a:lnTo>
                  <a:pt x="255" y="1480"/>
                </a:lnTo>
                <a:lnTo>
                  <a:pt x="287" y="1521"/>
                </a:lnTo>
                <a:lnTo>
                  <a:pt x="320" y="1559"/>
                </a:lnTo>
                <a:lnTo>
                  <a:pt x="353" y="1598"/>
                </a:lnTo>
                <a:lnTo>
                  <a:pt x="387" y="1634"/>
                </a:lnTo>
                <a:lnTo>
                  <a:pt x="422" y="1669"/>
                </a:lnTo>
                <a:lnTo>
                  <a:pt x="456" y="1704"/>
                </a:lnTo>
                <a:lnTo>
                  <a:pt x="489" y="1737"/>
                </a:lnTo>
                <a:lnTo>
                  <a:pt x="555" y="1797"/>
                </a:lnTo>
                <a:lnTo>
                  <a:pt x="618" y="1850"/>
                </a:lnTo>
                <a:lnTo>
                  <a:pt x="672" y="1896"/>
                </a:lnTo>
                <a:lnTo>
                  <a:pt x="719" y="1932"/>
                </a:lnTo>
                <a:lnTo>
                  <a:pt x="755" y="1959"/>
                </a:lnTo>
                <a:lnTo>
                  <a:pt x="787" y="1982"/>
                </a:lnTo>
                <a:lnTo>
                  <a:pt x="787" y="1982"/>
                </a:lnTo>
                <a:lnTo>
                  <a:pt x="752" y="1959"/>
                </a:lnTo>
                <a:lnTo>
                  <a:pt x="714" y="1932"/>
                </a:lnTo>
                <a:lnTo>
                  <a:pt x="664" y="1896"/>
                </a:lnTo>
                <a:lnTo>
                  <a:pt x="605" y="1850"/>
                </a:lnTo>
                <a:lnTo>
                  <a:pt x="538" y="1797"/>
                </a:lnTo>
                <a:lnTo>
                  <a:pt x="467" y="1737"/>
                </a:lnTo>
                <a:lnTo>
                  <a:pt x="430" y="1705"/>
                </a:lnTo>
                <a:lnTo>
                  <a:pt x="394" y="1671"/>
                </a:lnTo>
                <a:lnTo>
                  <a:pt x="357" y="1635"/>
                </a:lnTo>
                <a:lnTo>
                  <a:pt x="320" y="1599"/>
                </a:lnTo>
                <a:lnTo>
                  <a:pt x="284" y="1561"/>
                </a:lnTo>
                <a:lnTo>
                  <a:pt x="250" y="1522"/>
                </a:lnTo>
                <a:lnTo>
                  <a:pt x="215" y="1483"/>
                </a:lnTo>
                <a:lnTo>
                  <a:pt x="182" y="1442"/>
                </a:lnTo>
                <a:lnTo>
                  <a:pt x="152" y="1400"/>
                </a:lnTo>
                <a:lnTo>
                  <a:pt x="124" y="1359"/>
                </a:lnTo>
                <a:lnTo>
                  <a:pt x="96" y="1316"/>
                </a:lnTo>
                <a:lnTo>
                  <a:pt x="73" y="1273"/>
                </a:lnTo>
                <a:lnTo>
                  <a:pt x="52" y="1228"/>
                </a:lnTo>
                <a:lnTo>
                  <a:pt x="35" y="1185"/>
                </a:lnTo>
                <a:lnTo>
                  <a:pt x="26" y="1162"/>
                </a:lnTo>
                <a:lnTo>
                  <a:pt x="20" y="1141"/>
                </a:lnTo>
                <a:lnTo>
                  <a:pt x="15" y="1120"/>
                </a:lnTo>
                <a:lnTo>
                  <a:pt x="9" y="1097"/>
                </a:lnTo>
                <a:lnTo>
                  <a:pt x="6" y="1075"/>
                </a:lnTo>
                <a:lnTo>
                  <a:pt x="3" y="1054"/>
                </a:lnTo>
                <a:lnTo>
                  <a:pt x="2" y="1031"/>
                </a:lnTo>
                <a:lnTo>
                  <a:pt x="0" y="1009"/>
                </a:lnTo>
                <a:lnTo>
                  <a:pt x="0" y="1009"/>
                </a:lnTo>
                <a:lnTo>
                  <a:pt x="2" y="985"/>
                </a:lnTo>
                <a:lnTo>
                  <a:pt x="3" y="962"/>
                </a:lnTo>
                <a:lnTo>
                  <a:pt x="6" y="939"/>
                </a:lnTo>
                <a:lnTo>
                  <a:pt x="9" y="915"/>
                </a:lnTo>
                <a:lnTo>
                  <a:pt x="15" y="892"/>
                </a:lnTo>
                <a:lnTo>
                  <a:pt x="20" y="869"/>
                </a:lnTo>
                <a:lnTo>
                  <a:pt x="26" y="846"/>
                </a:lnTo>
                <a:lnTo>
                  <a:pt x="35" y="822"/>
                </a:lnTo>
                <a:lnTo>
                  <a:pt x="52" y="776"/>
                </a:lnTo>
                <a:lnTo>
                  <a:pt x="73" y="730"/>
                </a:lnTo>
                <a:lnTo>
                  <a:pt x="96" y="686"/>
                </a:lnTo>
                <a:lnTo>
                  <a:pt x="124" y="641"/>
                </a:lnTo>
                <a:lnTo>
                  <a:pt x="152" y="597"/>
                </a:lnTo>
                <a:lnTo>
                  <a:pt x="182" y="554"/>
                </a:lnTo>
                <a:lnTo>
                  <a:pt x="215" y="511"/>
                </a:lnTo>
                <a:lnTo>
                  <a:pt x="250" y="471"/>
                </a:lnTo>
                <a:lnTo>
                  <a:pt x="284" y="431"/>
                </a:lnTo>
                <a:lnTo>
                  <a:pt x="320" y="391"/>
                </a:lnTo>
                <a:lnTo>
                  <a:pt x="357" y="353"/>
                </a:lnTo>
                <a:lnTo>
                  <a:pt x="394" y="317"/>
                </a:lnTo>
                <a:lnTo>
                  <a:pt x="430" y="282"/>
                </a:lnTo>
                <a:lnTo>
                  <a:pt x="467" y="249"/>
                </a:lnTo>
                <a:lnTo>
                  <a:pt x="538" y="187"/>
                </a:lnTo>
                <a:lnTo>
                  <a:pt x="605" y="133"/>
                </a:lnTo>
                <a:lnTo>
                  <a:pt x="664" y="87"/>
                </a:lnTo>
                <a:lnTo>
                  <a:pt x="714" y="50"/>
                </a:lnTo>
                <a:lnTo>
                  <a:pt x="752" y="22"/>
                </a:lnTo>
                <a:lnTo>
                  <a:pt x="787" y="0"/>
                </a:lnTo>
                <a:lnTo>
                  <a:pt x="787" y="0"/>
                </a:lnTo>
                <a:close/>
              </a:path>
            </a:pathLst>
          </a:custGeom>
          <a:gradFill flip="none" rotWithShape="1">
            <a:gsLst>
              <a:gs pos="0">
                <a:schemeClr val="accent2">
                  <a:lumMod val="50000"/>
                </a:schemeClr>
              </a:gs>
              <a:gs pos="100000">
                <a:schemeClr val="accent2">
                  <a:lumMod val="75000"/>
                </a:schemeClr>
              </a:gs>
            </a:gsLst>
            <a:lin ang="720000" scaled="0"/>
            <a:tileRect/>
          </a:gradFill>
          <a:ln w="9525">
            <a:noFill/>
            <a:round/>
          </a:ln>
        </p:spPr>
        <p:txBody>
          <a:bodyPr vert="horz" wrap="square" lIns="68580" tIns="34290" rIns="68580" bIns="34290" numCol="1" anchor="t" anchorCtr="0" compatLnSpc="1"/>
          <a:lstStyle/>
          <a:p>
            <a:pPr>
              <a:lnSpc>
                <a:spcPct val="85000"/>
              </a:lnSpc>
            </a:pPr>
            <a:endParaRPr lang="en-US" sz="1350" dirty="0"/>
          </a:p>
        </p:txBody>
      </p:sp>
      <p:sp>
        <p:nvSpPr>
          <p:cNvPr id="86" name="Freeform 12"/>
          <p:cNvSpPr/>
          <p:nvPr userDrawn="1"/>
        </p:nvSpPr>
        <p:spPr bwMode="auto">
          <a:xfrm rot="5400000">
            <a:off x="3263638" y="1548668"/>
            <a:ext cx="398501" cy="965960"/>
          </a:xfrm>
          <a:custGeom>
            <a:avLst/>
            <a:gdLst>
              <a:gd name="T0" fmla="*/ 787 w 787"/>
              <a:gd name="T1" fmla="*/ 0 h 1982"/>
              <a:gd name="T2" fmla="*/ 719 w 787"/>
              <a:gd name="T3" fmla="*/ 49 h 1982"/>
              <a:gd name="T4" fmla="*/ 618 w 787"/>
              <a:gd name="T5" fmla="*/ 129 h 1982"/>
              <a:gd name="T6" fmla="*/ 489 w 787"/>
              <a:gd name="T7" fmla="*/ 242 h 1982"/>
              <a:gd name="T8" fmla="*/ 422 w 787"/>
              <a:gd name="T9" fmla="*/ 309 h 1982"/>
              <a:gd name="T10" fmla="*/ 353 w 787"/>
              <a:gd name="T11" fmla="*/ 382 h 1982"/>
              <a:gd name="T12" fmla="*/ 287 w 787"/>
              <a:gd name="T13" fmla="*/ 460 h 1982"/>
              <a:gd name="T14" fmla="*/ 225 w 787"/>
              <a:gd name="T15" fmla="*/ 543 h 1982"/>
              <a:gd name="T16" fmla="*/ 169 w 787"/>
              <a:gd name="T17" fmla="*/ 630 h 1982"/>
              <a:gd name="T18" fmla="*/ 124 w 787"/>
              <a:gd name="T19" fmla="*/ 719 h 1982"/>
              <a:gd name="T20" fmla="*/ 86 w 787"/>
              <a:gd name="T21" fmla="*/ 812 h 1982"/>
              <a:gd name="T22" fmla="*/ 68 w 787"/>
              <a:gd name="T23" fmla="*/ 884 h 1982"/>
              <a:gd name="T24" fmla="*/ 61 w 787"/>
              <a:gd name="T25" fmla="*/ 931 h 1982"/>
              <a:gd name="T26" fmla="*/ 56 w 787"/>
              <a:gd name="T27" fmla="*/ 978 h 1982"/>
              <a:gd name="T28" fmla="*/ 55 w 787"/>
              <a:gd name="T29" fmla="*/ 1002 h 1982"/>
              <a:gd name="T30" fmla="*/ 58 w 787"/>
              <a:gd name="T31" fmla="*/ 1047 h 1982"/>
              <a:gd name="T32" fmla="*/ 63 w 787"/>
              <a:gd name="T33" fmla="*/ 1091 h 1982"/>
              <a:gd name="T34" fmla="*/ 73 w 787"/>
              <a:gd name="T35" fmla="*/ 1136 h 1982"/>
              <a:gd name="T36" fmla="*/ 104 w 787"/>
              <a:gd name="T37" fmla="*/ 1224 h 1982"/>
              <a:gd name="T38" fmla="*/ 145 w 787"/>
              <a:gd name="T39" fmla="*/ 1312 h 1982"/>
              <a:gd name="T40" fmla="*/ 197 w 787"/>
              <a:gd name="T41" fmla="*/ 1398 h 1982"/>
              <a:gd name="T42" fmla="*/ 255 w 787"/>
              <a:gd name="T43" fmla="*/ 1481 h 1982"/>
              <a:gd name="T44" fmla="*/ 320 w 787"/>
              <a:gd name="T45" fmla="*/ 1560 h 1982"/>
              <a:gd name="T46" fmla="*/ 387 w 787"/>
              <a:gd name="T47" fmla="*/ 1634 h 1982"/>
              <a:gd name="T48" fmla="*/ 456 w 787"/>
              <a:gd name="T49" fmla="*/ 1704 h 1982"/>
              <a:gd name="T50" fmla="*/ 555 w 787"/>
              <a:gd name="T51" fmla="*/ 1796 h 1982"/>
              <a:gd name="T52" fmla="*/ 672 w 787"/>
              <a:gd name="T53" fmla="*/ 1895 h 1982"/>
              <a:gd name="T54" fmla="*/ 755 w 787"/>
              <a:gd name="T55" fmla="*/ 1959 h 1982"/>
              <a:gd name="T56" fmla="*/ 787 w 787"/>
              <a:gd name="T57" fmla="*/ 1982 h 1982"/>
              <a:gd name="T58" fmla="*/ 714 w 787"/>
              <a:gd name="T59" fmla="*/ 1932 h 1982"/>
              <a:gd name="T60" fmla="*/ 605 w 787"/>
              <a:gd name="T61" fmla="*/ 1850 h 1982"/>
              <a:gd name="T62" fmla="*/ 467 w 787"/>
              <a:gd name="T63" fmla="*/ 1737 h 1982"/>
              <a:gd name="T64" fmla="*/ 394 w 787"/>
              <a:gd name="T65" fmla="*/ 1671 h 1982"/>
              <a:gd name="T66" fmla="*/ 320 w 787"/>
              <a:gd name="T67" fmla="*/ 1598 h 1982"/>
              <a:gd name="T68" fmla="*/ 250 w 787"/>
              <a:gd name="T69" fmla="*/ 1522 h 1982"/>
              <a:gd name="T70" fmla="*/ 182 w 787"/>
              <a:gd name="T71" fmla="*/ 1442 h 1982"/>
              <a:gd name="T72" fmla="*/ 124 w 787"/>
              <a:gd name="T73" fmla="*/ 1358 h 1982"/>
              <a:gd name="T74" fmla="*/ 73 w 787"/>
              <a:gd name="T75" fmla="*/ 1272 h 1982"/>
              <a:gd name="T76" fmla="*/ 35 w 787"/>
              <a:gd name="T77" fmla="*/ 1184 h 1982"/>
              <a:gd name="T78" fmla="*/ 20 w 787"/>
              <a:gd name="T79" fmla="*/ 1141 h 1982"/>
              <a:gd name="T80" fmla="*/ 9 w 787"/>
              <a:gd name="T81" fmla="*/ 1097 h 1982"/>
              <a:gd name="T82" fmla="*/ 3 w 787"/>
              <a:gd name="T83" fmla="*/ 1053 h 1982"/>
              <a:gd name="T84" fmla="*/ 0 w 787"/>
              <a:gd name="T85" fmla="*/ 1008 h 1982"/>
              <a:gd name="T86" fmla="*/ 2 w 787"/>
              <a:gd name="T87" fmla="*/ 985 h 1982"/>
              <a:gd name="T88" fmla="*/ 6 w 787"/>
              <a:gd name="T89" fmla="*/ 938 h 1982"/>
              <a:gd name="T90" fmla="*/ 15 w 787"/>
              <a:gd name="T91" fmla="*/ 892 h 1982"/>
              <a:gd name="T92" fmla="*/ 26 w 787"/>
              <a:gd name="T93" fmla="*/ 845 h 1982"/>
              <a:gd name="T94" fmla="*/ 52 w 787"/>
              <a:gd name="T95" fmla="*/ 776 h 1982"/>
              <a:gd name="T96" fmla="*/ 96 w 787"/>
              <a:gd name="T97" fmla="*/ 685 h 1982"/>
              <a:gd name="T98" fmla="*/ 152 w 787"/>
              <a:gd name="T99" fmla="*/ 596 h 1982"/>
              <a:gd name="T100" fmla="*/ 215 w 787"/>
              <a:gd name="T101" fmla="*/ 511 h 1982"/>
              <a:gd name="T102" fmla="*/ 284 w 787"/>
              <a:gd name="T103" fmla="*/ 430 h 1982"/>
              <a:gd name="T104" fmla="*/ 357 w 787"/>
              <a:gd name="T105" fmla="*/ 354 h 1982"/>
              <a:gd name="T106" fmla="*/ 430 w 787"/>
              <a:gd name="T107" fmla="*/ 282 h 1982"/>
              <a:gd name="T108" fmla="*/ 538 w 787"/>
              <a:gd name="T109" fmla="*/ 188 h 1982"/>
              <a:gd name="T110" fmla="*/ 664 w 787"/>
              <a:gd name="T111" fmla="*/ 87 h 1982"/>
              <a:gd name="T112" fmla="*/ 752 w 787"/>
              <a:gd name="T113" fmla="*/ 23 h 1982"/>
              <a:gd name="T114" fmla="*/ 787 w 787"/>
              <a:gd name="T115" fmla="*/ 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 h="1982">
                <a:moveTo>
                  <a:pt x="787" y="0"/>
                </a:moveTo>
                <a:lnTo>
                  <a:pt x="787" y="0"/>
                </a:lnTo>
                <a:lnTo>
                  <a:pt x="755" y="21"/>
                </a:lnTo>
                <a:lnTo>
                  <a:pt x="719" y="49"/>
                </a:lnTo>
                <a:lnTo>
                  <a:pt x="672" y="84"/>
                </a:lnTo>
                <a:lnTo>
                  <a:pt x="618" y="129"/>
                </a:lnTo>
                <a:lnTo>
                  <a:pt x="555" y="182"/>
                </a:lnTo>
                <a:lnTo>
                  <a:pt x="489" y="242"/>
                </a:lnTo>
                <a:lnTo>
                  <a:pt x="456" y="275"/>
                </a:lnTo>
                <a:lnTo>
                  <a:pt x="422" y="309"/>
                </a:lnTo>
                <a:lnTo>
                  <a:pt x="387" y="345"/>
                </a:lnTo>
                <a:lnTo>
                  <a:pt x="353" y="382"/>
                </a:lnTo>
                <a:lnTo>
                  <a:pt x="320" y="420"/>
                </a:lnTo>
                <a:lnTo>
                  <a:pt x="287" y="460"/>
                </a:lnTo>
                <a:lnTo>
                  <a:pt x="255" y="501"/>
                </a:lnTo>
                <a:lnTo>
                  <a:pt x="225" y="543"/>
                </a:lnTo>
                <a:lnTo>
                  <a:pt x="197" y="586"/>
                </a:lnTo>
                <a:lnTo>
                  <a:pt x="169" y="630"/>
                </a:lnTo>
                <a:lnTo>
                  <a:pt x="145" y="674"/>
                </a:lnTo>
                <a:lnTo>
                  <a:pt x="124" y="719"/>
                </a:lnTo>
                <a:lnTo>
                  <a:pt x="104" y="766"/>
                </a:lnTo>
                <a:lnTo>
                  <a:pt x="86" y="812"/>
                </a:lnTo>
                <a:lnTo>
                  <a:pt x="73" y="859"/>
                </a:lnTo>
                <a:lnTo>
                  <a:pt x="68" y="884"/>
                </a:lnTo>
                <a:lnTo>
                  <a:pt x="63" y="906"/>
                </a:lnTo>
                <a:lnTo>
                  <a:pt x="61" y="931"/>
                </a:lnTo>
                <a:lnTo>
                  <a:pt x="58" y="954"/>
                </a:lnTo>
                <a:lnTo>
                  <a:pt x="56" y="978"/>
                </a:lnTo>
                <a:lnTo>
                  <a:pt x="55" y="1002"/>
                </a:lnTo>
                <a:lnTo>
                  <a:pt x="55" y="1002"/>
                </a:lnTo>
                <a:lnTo>
                  <a:pt x="56" y="1024"/>
                </a:lnTo>
                <a:lnTo>
                  <a:pt x="58" y="1047"/>
                </a:lnTo>
                <a:lnTo>
                  <a:pt x="61" y="1070"/>
                </a:lnTo>
                <a:lnTo>
                  <a:pt x="63" y="1091"/>
                </a:lnTo>
                <a:lnTo>
                  <a:pt x="68" y="1114"/>
                </a:lnTo>
                <a:lnTo>
                  <a:pt x="73" y="1136"/>
                </a:lnTo>
                <a:lnTo>
                  <a:pt x="86" y="1180"/>
                </a:lnTo>
                <a:lnTo>
                  <a:pt x="104" y="1224"/>
                </a:lnTo>
                <a:lnTo>
                  <a:pt x="124" y="1269"/>
                </a:lnTo>
                <a:lnTo>
                  <a:pt x="145" y="1312"/>
                </a:lnTo>
                <a:lnTo>
                  <a:pt x="169" y="1355"/>
                </a:lnTo>
                <a:lnTo>
                  <a:pt x="197" y="1398"/>
                </a:lnTo>
                <a:lnTo>
                  <a:pt x="225" y="1439"/>
                </a:lnTo>
                <a:lnTo>
                  <a:pt x="255" y="1481"/>
                </a:lnTo>
                <a:lnTo>
                  <a:pt x="287" y="1519"/>
                </a:lnTo>
                <a:lnTo>
                  <a:pt x="320" y="1560"/>
                </a:lnTo>
                <a:lnTo>
                  <a:pt x="353" y="1597"/>
                </a:lnTo>
                <a:lnTo>
                  <a:pt x="387" y="1634"/>
                </a:lnTo>
                <a:lnTo>
                  <a:pt x="422" y="1670"/>
                </a:lnTo>
                <a:lnTo>
                  <a:pt x="456" y="1704"/>
                </a:lnTo>
                <a:lnTo>
                  <a:pt x="489" y="1736"/>
                </a:lnTo>
                <a:lnTo>
                  <a:pt x="555" y="1796"/>
                </a:lnTo>
                <a:lnTo>
                  <a:pt x="618" y="1850"/>
                </a:lnTo>
                <a:lnTo>
                  <a:pt x="672" y="1895"/>
                </a:lnTo>
                <a:lnTo>
                  <a:pt x="719" y="1932"/>
                </a:lnTo>
                <a:lnTo>
                  <a:pt x="755" y="1959"/>
                </a:lnTo>
                <a:lnTo>
                  <a:pt x="787" y="1982"/>
                </a:lnTo>
                <a:lnTo>
                  <a:pt x="787" y="1982"/>
                </a:lnTo>
                <a:lnTo>
                  <a:pt x="752" y="1959"/>
                </a:lnTo>
                <a:lnTo>
                  <a:pt x="714" y="1932"/>
                </a:lnTo>
                <a:lnTo>
                  <a:pt x="664" y="1895"/>
                </a:lnTo>
                <a:lnTo>
                  <a:pt x="605" y="1850"/>
                </a:lnTo>
                <a:lnTo>
                  <a:pt x="538" y="1797"/>
                </a:lnTo>
                <a:lnTo>
                  <a:pt x="467" y="1737"/>
                </a:lnTo>
                <a:lnTo>
                  <a:pt x="430" y="1704"/>
                </a:lnTo>
                <a:lnTo>
                  <a:pt x="394" y="1671"/>
                </a:lnTo>
                <a:lnTo>
                  <a:pt x="357" y="1635"/>
                </a:lnTo>
                <a:lnTo>
                  <a:pt x="320" y="1598"/>
                </a:lnTo>
                <a:lnTo>
                  <a:pt x="284" y="1561"/>
                </a:lnTo>
                <a:lnTo>
                  <a:pt x="250" y="1522"/>
                </a:lnTo>
                <a:lnTo>
                  <a:pt x="215" y="1482"/>
                </a:lnTo>
                <a:lnTo>
                  <a:pt x="182" y="1442"/>
                </a:lnTo>
                <a:lnTo>
                  <a:pt x="152" y="1401"/>
                </a:lnTo>
                <a:lnTo>
                  <a:pt x="124" y="1358"/>
                </a:lnTo>
                <a:lnTo>
                  <a:pt x="96" y="1316"/>
                </a:lnTo>
                <a:lnTo>
                  <a:pt x="73" y="1272"/>
                </a:lnTo>
                <a:lnTo>
                  <a:pt x="52" y="1229"/>
                </a:lnTo>
                <a:lnTo>
                  <a:pt x="35" y="1184"/>
                </a:lnTo>
                <a:lnTo>
                  <a:pt x="26" y="1163"/>
                </a:lnTo>
                <a:lnTo>
                  <a:pt x="20" y="1141"/>
                </a:lnTo>
                <a:lnTo>
                  <a:pt x="15" y="1118"/>
                </a:lnTo>
                <a:lnTo>
                  <a:pt x="9" y="1097"/>
                </a:lnTo>
                <a:lnTo>
                  <a:pt x="6" y="1074"/>
                </a:lnTo>
                <a:lnTo>
                  <a:pt x="3" y="1053"/>
                </a:lnTo>
                <a:lnTo>
                  <a:pt x="2" y="1031"/>
                </a:lnTo>
                <a:lnTo>
                  <a:pt x="0" y="1008"/>
                </a:lnTo>
                <a:lnTo>
                  <a:pt x="0" y="1008"/>
                </a:lnTo>
                <a:lnTo>
                  <a:pt x="2" y="985"/>
                </a:lnTo>
                <a:lnTo>
                  <a:pt x="3" y="962"/>
                </a:lnTo>
                <a:lnTo>
                  <a:pt x="6" y="938"/>
                </a:lnTo>
                <a:lnTo>
                  <a:pt x="9" y="915"/>
                </a:lnTo>
                <a:lnTo>
                  <a:pt x="15" y="892"/>
                </a:lnTo>
                <a:lnTo>
                  <a:pt x="20" y="868"/>
                </a:lnTo>
                <a:lnTo>
                  <a:pt x="26" y="845"/>
                </a:lnTo>
                <a:lnTo>
                  <a:pt x="35" y="822"/>
                </a:lnTo>
                <a:lnTo>
                  <a:pt x="52" y="776"/>
                </a:lnTo>
                <a:lnTo>
                  <a:pt x="73" y="730"/>
                </a:lnTo>
                <a:lnTo>
                  <a:pt x="96" y="685"/>
                </a:lnTo>
                <a:lnTo>
                  <a:pt x="124" y="640"/>
                </a:lnTo>
                <a:lnTo>
                  <a:pt x="152" y="596"/>
                </a:lnTo>
                <a:lnTo>
                  <a:pt x="182" y="553"/>
                </a:lnTo>
                <a:lnTo>
                  <a:pt x="215" y="511"/>
                </a:lnTo>
                <a:lnTo>
                  <a:pt x="250" y="470"/>
                </a:lnTo>
                <a:lnTo>
                  <a:pt x="284" y="430"/>
                </a:lnTo>
                <a:lnTo>
                  <a:pt x="320" y="391"/>
                </a:lnTo>
                <a:lnTo>
                  <a:pt x="357" y="354"/>
                </a:lnTo>
                <a:lnTo>
                  <a:pt x="394" y="316"/>
                </a:lnTo>
                <a:lnTo>
                  <a:pt x="430" y="282"/>
                </a:lnTo>
                <a:lnTo>
                  <a:pt x="467" y="249"/>
                </a:lnTo>
                <a:lnTo>
                  <a:pt x="538" y="188"/>
                </a:lnTo>
                <a:lnTo>
                  <a:pt x="605" y="133"/>
                </a:lnTo>
                <a:lnTo>
                  <a:pt x="664" y="87"/>
                </a:lnTo>
                <a:lnTo>
                  <a:pt x="714" y="50"/>
                </a:lnTo>
                <a:lnTo>
                  <a:pt x="752" y="23"/>
                </a:lnTo>
                <a:lnTo>
                  <a:pt x="787" y="0"/>
                </a:lnTo>
                <a:lnTo>
                  <a:pt x="787" y="0"/>
                </a:lnTo>
                <a:close/>
              </a:path>
            </a:pathLst>
          </a:custGeom>
          <a:gradFill rotWithShape="0">
            <a:gsLst>
              <a:gs pos="0">
                <a:schemeClr val="accent1">
                  <a:lumMod val="75000"/>
                </a:schemeClr>
              </a:gs>
              <a:gs pos="0">
                <a:srgbClr val="284A80"/>
              </a:gs>
              <a:gs pos="100000">
                <a:schemeClr val="accent1">
                  <a:lumMod val="50000"/>
                </a:schemeClr>
              </a:gs>
            </a:gsLst>
            <a:lin ang="13680000" scaled="0"/>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nvGrpSpPr>
          <p:cNvPr id="87" name="Group 269"/>
          <p:cNvGrpSpPr/>
          <p:nvPr userDrawn="1"/>
        </p:nvGrpSpPr>
        <p:grpSpPr>
          <a:xfrm>
            <a:off x="6173984" y="1833916"/>
            <a:ext cx="1712716" cy="1525815"/>
            <a:chOff x="7669661" y="2445220"/>
            <a:chExt cx="2367764" cy="2034420"/>
          </a:xfrm>
          <a:gradFill>
            <a:gsLst>
              <a:gs pos="0">
                <a:schemeClr val="accent1">
                  <a:lumMod val="75000"/>
                </a:schemeClr>
              </a:gs>
              <a:gs pos="7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p:grpSpPr>
        <p:sp>
          <p:nvSpPr>
            <p:cNvPr id="88" name="Freeform 26"/>
            <p:cNvSpPr/>
            <p:nvPr/>
          </p:nvSpPr>
          <p:spPr bwMode="auto">
            <a:xfrm rot="5400000">
              <a:off x="7836333" y="2278548"/>
              <a:ext cx="2034420" cy="2367764"/>
            </a:xfrm>
            <a:custGeom>
              <a:avLst/>
              <a:gdLst>
                <a:gd name="T0" fmla="*/ 3019 w 3022"/>
                <a:gd name="T1" fmla="*/ 29 h 3515"/>
                <a:gd name="T2" fmla="*/ 3005 w 3022"/>
                <a:gd name="T3" fmla="*/ 123 h 3515"/>
                <a:gd name="T4" fmla="*/ 2968 w 3022"/>
                <a:gd name="T5" fmla="*/ 242 h 3515"/>
                <a:gd name="T6" fmla="*/ 2929 w 3022"/>
                <a:gd name="T7" fmla="*/ 329 h 3515"/>
                <a:gd name="T8" fmla="*/ 2873 w 3022"/>
                <a:gd name="T9" fmla="*/ 427 h 3515"/>
                <a:gd name="T10" fmla="*/ 2800 w 3022"/>
                <a:gd name="T11" fmla="*/ 536 h 3515"/>
                <a:gd name="T12" fmla="*/ 2706 w 3022"/>
                <a:gd name="T13" fmla="*/ 653 h 3515"/>
                <a:gd name="T14" fmla="*/ 2587 w 3022"/>
                <a:gd name="T15" fmla="*/ 779 h 3515"/>
                <a:gd name="T16" fmla="*/ 2494 w 3022"/>
                <a:gd name="T17" fmla="*/ 868 h 3515"/>
                <a:gd name="T18" fmla="*/ 2373 w 3022"/>
                <a:gd name="T19" fmla="*/ 965 h 3515"/>
                <a:gd name="T20" fmla="*/ 2227 w 3022"/>
                <a:gd name="T21" fmla="*/ 1070 h 3515"/>
                <a:gd name="T22" fmla="*/ 2052 w 3022"/>
                <a:gd name="T23" fmla="*/ 1182 h 3515"/>
                <a:gd name="T24" fmla="*/ 1845 w 3022"/>
                <a:gd name="T25" fmla="*/ 1302 h 3515"/>
                <a:gd name="T26" fmla="*/ 1511 w 3022"/>
                <a:gd name="T27" fmla="*/ 1481 h 3515"/>
                <a:gd name="T28" fmla="*/ 1459 w 3022"/>
                <a:gd name="T29" fmla="*/ 1507 h 3515"/>
                <a:gd name="T30" fmla="*/ 1070 w 3022"/>
                <a:gd name="T31" fmla="*/ 1714 h 3515"/>
                <a:gd name="T32" fmla="*/ 753 w 3022"/>
                <a:gd name="T33" fmla="*/ 1916 h 3515"/>
                <a:gd name="T34" fmla="*/ 503 w 3022"/>
                <a:gd name="T35" fmla="*/ 2108 h 3515"/>
                <a:gd name="T36" fmla="*/ 309 w 3022"/>
                <a:gd name="T37" fmla="*/ 2290 h 3515"/>
                <a:gd name="T38" fmla="*/ 162 w 3022"/>
                <a:gd name="T39" fmla="*/ 2465 h 3515"/>
                <a:gd name="T40" fmla="*/ 102 w 3022"/>
                <a:gd name="T41" fmla="*/ 2551 h 3515"/>
                <a:gd name="T42" fmla="*/ 53 w 3022"/>
                <a:gd name="T43" fmla="*/ 2632 h 3515"/>
                <a:gd name="T44" fmla="*/ 24 w 3022"/>
                <a:gd name="T45" fmla="*/ 2697 h 3515"/>
                <a:gd name="T46" fmla="*/ 3 w 3022"/>
                <a:gd name="T47" fmla="*/ 2777 h 3515"/>
                <a:gd name="T48" fmla="*/ 0 w 3022"/>
                <a:gd name="T49" fmla="*/ 3515 h 3515"/>
                <a:gd name="T50" fmla="*/ 4 w 3022"/>
                <a:gd name="T51" fmla="*/ 3463 h 3515"/>
                <a:gd name="T52" fmla="*/ 29 w 3022"/>
                <a:gd name="T53" fmla="*/ 3354 h 3515"/>
                <a:gd name="T54" fmla="*/ 66 w 3022"/>
                <a:gd name="T55" fmla="*/ 3255 h 3515"/>
                <a:gd name="T56" fmla="*/ 110 w 3022"/>
                <a:gd name="T57" fmla="*/ 3167 h 3515"/>
                <a:gd name="T58" fmla="*/ 170 w 3022"/>
                <a:gd name="T59" fmla="*/ 3068 h 3515"/>
                <a:gd name="T60" fmla="*/ 251 w 3022"/>
                <a:gd name="T61" fmla="*/ 2957 h 3515"/>
                <a:gd name="T62" fmla="*/ 352 w 3022"/>
                <a:gd name="T63" fmla="*/ 2839 h 3515"/>
                <a:gd name="T64" fmla="*/ 480 w 3022"/>
                <a:gd name="T65" fmla="*/ 2711 h 3515"/>
                <a:gd name="T66" fmla="*/ 566 w 3022"/>
                <a:gd name="T67" fmla="*/ 2634 h 3515"/>
                <a:gd name="T68" fmla="*/ 693 w 3022"/>
                <a:gd name="T69" fmla="*/ 2534 h 3515"/>
                <a:gd name="T70" fmla="*/ 849 w 3022"/>
                <a:gd name="T71" fmla="*/ 2428 h 3515"/>
                <a:gd name="T72" fmla="*/ 1035 w 3022"/>
                <a:gd name="T73" fmla="*/ 2314 h 3515"/>
                <a:gd name="T74" fmla="*/ 1336 w 3022"/>
                <a:gd name="T75" fmla="*/ 2145 h 3515"/>
                <a:gd name="T76" fmla="*/ 1511 w 3022"/>
                <a:gd name="T77" fmla="*/ 2052 h 3515"/>
                <a:gd name="T78" fmla="*/ 1700 w 3022"/>
                <a:gd name="T79" fmla="*/ 1958 h 3515"/>
                <a:gd name="T80" fmla="*/ 2065 w 3022"/>
                <a:gd name="T81" fmla="*/ 1752 h 3515"/>
                <a:gd name="T82" fmla="*/ 2359 w 3022"/>
                <a:gd name="T83" fmla="*/ 1554 h 3515"/>
                <a:gd name="T84" fmla="*/ 2590 w 3022"/>
                <a:gd name="T85" fmla="*/ 1365 h 3515"/>
                <a:gd name="T86" fmla="*/ 2766 w 3022"/>
                <a:gd name="T87" fmla="*/ 1184 h 3515"/>
                <a:gd name="T88" fmla="*/ 2899 w 3022"/>
                <a:gd name="T89" fmla="*/ 1014 h 3515"/>
                <a:gd name="T90" fmla="*/ 2939 w 3022"/>
                <a:gd name="T91" fmla="*/ 954 h 3515"/>
                <a:gd name="T92" fmla="*/ 2979 w 3022"/>
                <a:gd name="T93" fmla="*/ 878 h 3515"/>
                <a:gd name="T94" fmla="*/ 3003 w 3022"/>
                <a:gd name="T95" fmla="*/ 818 h 3515"/>
                <a:gd name="T96" fmla="*/ 3021 w 3022"/>
                <a:gd name="T97" fmla="*/ 733 h 3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2" h="3515">
                  <a:moveTo>
                    <a:pt x="3022" y="0"/>
                  </a:moveTo>
                  <a:lnTo>
                    <a:pt x="3022" y="0"/>
                  </a:lnTo>
                  <a:lnTo>
                    <a:pt x="3019" y="29"/>
                  </a:lnTo>
                  <a:lnTo>
                    <a:pt x="3016" y="54"/>
                  </a:lnTo>
                  <a:lnTo>
                    <a:pt x="3012" y="86"/>
                  </a:lnTo>
                  <a:lnTo>
                    <a:pt x="3005" y="123"/>
                  </a:lnTo>
                  <a:lnTo>
                    <a:pt x="2993" y="166"/>
                  </a:lnTo>
                  <a:lnTo>
                    <a:pt x="2978" y="215"/>
                  </a:lnTo>
                  <a:lnTo>
                    <a:pt x="2968" y="242"/>
                  </a:lnTo>
                  <a:lnTo>
                    <a:pt x="2956" y="269"/>
                  </a:lnTo>
                  <a:lnTo>
                    <a:pt x="2943" y="298"/>
                  </a:lnTo>
                  <a:lnTo>
                    <a:pt x="2929" y="329"/>
                  </a:lnTo>
                  <a:lnTo>
                    <a:pt x="2912" y="361"/>
                  </a:lnTo>
                  <a:lnTo>
                    <a:pt x="2893" y="394"/>
                  </a:lnTo>
                  <a:lnTo>
                    <a:pt x="2873" y="427"/>
                  </a:lnTo>
                  <a:lnTo>
                    <a:pt x="2852" y="463"/>
                  </a:lnTo>
                  <a:lnTo>
                    <a:pt x="2827" y="498"/>
                  </a:lnTo>
                  <a:lnTo>
                    <a:pt x="2800" y="536"/>
                  </a:lnTo>
                  <a:lnTo>
                    <a:pt x="2771" y="574"/>
                  </a:lnTo>
                  <a:lnTo>
                    <a:pt x="2740" y="613"/>
                  </a:lnTo>
                  <a:lnTo>
                    <a:pt x="2706" y="653"/>
                  </a:lnTo>
                  <a:lnTo>
                    <a:pt x="2668" y="695"/>
                  </a:lnTo>
                  <a:lnTo>
                    <a:pt x="2630" y="736"/>
                  </a:lnTo>
                  <a:lnTo>
                    <a:pt x="2587" y="779"/>
                  </a:lnTo>
                  <a:lnTo>
                    <a:pt x="2541" y="824"/>
                  </a:lnTo>
                  <a:lnTo>
                    <a:pt x="2494" y="868"/>
                  </a:lnTo>
                  <a:lnTo>
                    <a:pt x="2494" y="868"/>
                  </a:lnTo>
                  <a:lnTo>
                    <a:pt x="2456" y="899"/>
                  </a:lnTo>
                  <a:lnTo>
                    <a:pt x="2416" y="932"/>
                  </a:lnTo>
                  <a:lnTo>
                    <a:pt x="2373" y="965"/>
                  </a:lnTo>
                  <a:lnTo>
                    <a:pt x="2329" y="1000"/>
                  </a:lnTo>
                  <a:lnTo>
                    <a:pt x="2280" y="1034"/>
                  </a:lnTo>
                  <a:lnTo>
                    <a:pt x="2227" y="1070"/>
                  </a:lnTo>
                  <a:lnTo>
                    <a:pt x="2173" y="1106"/>
                  </a:lnTo>
                  <a:lnTo>
                    <a:pt x="2114" y="1143"/>
                  </a:lnTo>
                  <a:lnTo>
                    <a:pt x="2052" y="1182"/>
                  </a:lnTo>
                  <a:lnTo>
                    <a:pt x="1987" y="1220"/>
                  </a:lnTo>
                  <a:lnTo>
                    <a:pt x="1918" y="1260"/>
                  </a:lnTo>
                  <a:lnTo>
                    <a:pt x="1845" y="1302"/>
                  </a:lnTo>
                  <a:lnTo>
                    <a:pt x="1686" y="1388"/>
                  </a:lnTo>
                  <a:lnTo>
                    <a:pt x="1511" y="1481"/>
                  </a:lnTo>
                  <a:lnTo>
                    <a:pt x="1511" y="1481"/>
                  </a:lnTo>
                  <a:lnTo>
                    <a:pt x="1511" y="1481"/>
                  </a:lnTo>
                  <a:lnTo>
                    <a:pt x="1459" y="1507"/>
                  </a:lnTo>
                  <a:lnTo>
                    <a:pt x="1459" y="1507"/>
                  </a:lnTo>
                  <a:lnTo>
                    <a:pt x="1320" y="1577"/>
                  </a:lnTo>
                  <a:lnTo>
                    <a:pt x="1190" y="1646"/>
                  </a:lnTo>
                  <a:lnTo>
                    <a:pt x="1070" y="1714"/>
                  </a:lnTo>
                  <a:lnTo>
                    <a:pt x="957" y="1783"/>
                  </a:lnTo>
                  <a:lnTo>
                    <a:pt x="851" y="1849"/>
                  </a:lnTo>
                  <a:lnTo>
                    <a:pt x="753" y="1916"/>
                  </a:lnTo>
                  <a:lnTo>
                    <a:pt x="663" y="1981"/>
                  </a:lnTo>
                  <a:lnTo>
                    <a:pt x="580" y="2045"/>
                  </a:lnTo>
                  <a:lnTo>
                    <a:pt x="503" y="2108"/>
                  </a:lnTo>
                  <a:lnTo>
                    <a:pt x="432" y="2170"/>
                  </a:lnTo>
                  <a:lnTo>
                    <a:pt x="368" y="2230"/>
                  </a:lnTo>
                  <a:lnTo>
                    <a:pt x="309" y="2290"/>
                  </a:lnTo>
                  <a:lnTo>
                    <a:pt x="255" y="2349"/>
                  </a:lnTo>
                  <a:lnTo>
                    <a:pt x="206" y="2408"/>
                  </a:lnTo>
                  <a:lnTo>
                    <a:pt x="162" y="2465"/>
                  </a:lnTo>
                  <a:lnTo>
                    <a:pt x="122" y="2521"/>
                  </a:lnTo>
                  <a:lnTo>
                    <a:pt x="122" y="2521"/>
                  </a:lnTo>
                  <a:lnTo>
                    <a:pt x="102" y="2551"/>
                  </a:lnTo>
                  <a:lnTo>
                    <a:pt x="83" y="2581"/>
                  </a:lnTo>
                  <a:lnTo>
                    <a:pt x="67" y="2608"/>
                  </a:lnTo>
                  <a:lnTo>
                    <a:pt x="53" y="2632"/>
                  </a:lnTo>
                  <a:lnTo>
                    <a:pt x="41" y="2655"/>
                  </a:lnTo>
                  <a:lnTo>
                    <a:pt x="33" y="2677"/>
                  </a:lnTo>
                  <a:lnTo>
                    <a:pt x="24" y="2697"/>
                  </a:lnTo>
                  <a:lnTo>
                    <a:pt x="17" y="2715"/>
                  </a:lnTo>
                  <a:lnTo>
                    <a:pt x="8" y="2748"/>
                  </a:lnTo>
                  <a:lnTo>
                    <a:pt x="3" y="2777"/>
                  </a:lnTo>
                  <a:lnTo>
                    <a:pt x="1" y="2801"/>
                  </a:lnTo>
                  <a:lnTo>
                    <a:pt x="0" y="2823"/>
                  </a:lnTo>
                  <a:lnTo>
                    <a:pt x="0" y="3515"/>
                  </a:lnTo>
                  <a:lnTo>
                    <a:pt x="0" y="3515"/>
                  </a:lnTo>
                  <a:lnTo>
                    <a:pt x="1" y="3486"/>
                  </a:lnTo>
                  <a:lnTo>
                    <a:pt x="4" y="3463"/>
                  </a:lnTo>
                  <a:lnTo>
                    <a:pt x="10" y="3433"/>
                  </a:lnTo>
                  <a:lnTo>
                    <a:pt x="17" y="3397"/>
                  </a:lnTo>
                  <a:lnTo>
                    <a:pt x="29" y="3354"/>
                  </a:lnTo>
                  <a:lnTo>
                    <a:pt x="44" y="3307"/>
                  </a:lnTo>
                  <a:lnTo>
                    <a:pt x="54" y="3283"/>
                  </a:lnTo>
                  <a:lnTo>
                    <a:pt x="66" y="3255"/>
                  </a:lnTo>
                  <a:lnTo>
                    <a:pt x="79" y="3227"/>
                  </a:lnTo>
                  <a:lnTo>
                    <a:pt x="93" y="3197"/>
                  </a:lnTo>
                  <a:lnTo>
                    <a:pt x="110" y="3167"/>
                  </a:lnTo>
                  <a:lnTo>
                    <a:pt x="127" y="3135"/>
                  </a:lnTo>
                  <a:lnTo>
                    <a:pt x="147" y="3101"/>
                  </a:lnTo>
                  <a:lnTo>
                    <a:pt x="170" y="3068"/>
                  </a:lnTo>
                  <a:lnTo>
                    <a:pt x="195" y="3032"/>
                  </a:lnTo>
                  <a:lnTo>
                    <a:pt x="222" y="2995"/>
                  </a:lnTo>
                  <a:lnTo>
                    <a:pt x="251" y="2957"/>
                  </a:lnTo>
                  <a:lnTo>
                    <a:pt x="282" y="2919"/>
                  </a:lnTo>
                  <a:lnTo>
                    <a:pt x="316" y="2879"/>
                  </a:lnTo>
                  <a:lnTo>
                    <a:pt x="352" y="2839"/>
                  </a:lnTo>
                  <a:lnTo>
                    <a:pt x="392" y="2797"/>
                  </a:lnTo>
                  <a:lnTo>
                    <a:pt x="435" y="2754"/>
                  </a:lnTo>
                  <a:lnTo>
                    <a:pt x="480" y="2711"/>
                  </a:lnTo>
                  <a:lnTo>
                    <a:pt x="528" y="2667"/>
                  </a:lnTo>
                  <a:lnTo>
                    <a:pt x="528" y="2667"/>
                  </a:lnTo>
                  <a:lnTo>
                    <a:pt x="566" y="2634"/>
                  </a:lnTo>
                  <a:lnTo>
                    <a:pt x="606" y="2601"/>
                  </a:lnTo>
                  <a:lnTo>
                    <a:pt x="647" y="2568"/>
                  </a:lnTo>
                  <a:lnTo>
                    <a:pt x="693" y="2534"/>
                  </a:lnTo>
                  <a:lnTo>
                    <a:pt x="742" y="2499"/>
                  </a:lnTo>
                  <a:lnTo>
                    <a:pt x="793" y="2465"/>
                  </a:lnTo>
                  <a:lnTo>
                    <a:pt x="849" y="2428"/>
                  </a:lnTo>
                  <a:lnTo>
                    <a:pt x="908" y="2390"/>
                  </a:lnTo>
                  <a:lnTo>
                    <a:pt x="970" y="2353"/>
                  </a:lnTo>
                  <a:lnTo>
                    <a:pt x="1035" y="2314"/>
                  </a:lnTo>
                  <a:lnTo>
                    <a:pt x="1104" y="2274"/>
                  </a:lnTo>
                  <a:lnTo>
                    <a:pt x="1177" y="2233"/>
                  </a:lnTo>
                  <a:lnTo>
                    <a:pt x="1336" y="2145"/>
                  </a:lnTo>
                  <a:lnTo>
                    <a:pt x="1511" y="2052"/>
                  </a:lnTo>
                  <a:lnTo>
                    <a:pt x="1511" y="2052"/>
                  </a:lnTo>
                  <a:lnTo>
                    <a:pt x="1511" y="2052"/>
                  </a:lnTo>
                  <a:lnTo>
                    <a:pt x="1561" y="2028"/>
                  </a:lnTo>
                  <a:lnTo>
                    <a:pt x="1561" y="2028"/>
                  </a:lnTo>
                  <a:lnTo>
                    <a:pt x="1700" y="1958"/>
                  </a:lnTo>
                  <a:lnTo>
                    <a:pt x="1830" y="1888"/>
                  </a:lnTo>
                  <a:lnTo>
                    <a:pt x="1952" y="1819"/>
                  </a:lnTo>
                  <a:lnTo>
                    <a:pt x="2065" y="1752"/>
                  </a:lnTo>
                  <a:lnTo>
                    <a:pt x="2171" y="1684"/>
                  </a:lnTo>
                  <a:lnTo>
                    <a:pt x="2269" y="1618"/>
                  </a:lnTo>
                  <a:lnTo>
                    <a:pt x="2359" y="1554"/>
                  </a:lnTo>
                  <a:lnTo>
                    <a:pt x="2442" y="1489"/>
                  </a:lnTo>
                  <a:lnTo>
                    <a:pt x="2519" y="1426"/>
                  </a:lnTo>
                  <a:lnTo>
                    <a:pt x="2590" y="1365"/>
                  </a:lnTo>
                  <a:lnTo>
                    <a:pt x="2654" y="1303"/>
                  </a:lnTo>
                  <a:lnTo>
                    <a:pt x="2713" y="1243"/>
                  </a:lnTo>
                  <a:lnTo>
                    <a:pt x="2766" y="1184"/>
                  </a:lnTo>
                  <a:lnTo>
                    <a:pt x="2816" y="1127"/>
                  </a:lnTo>
                  <a:lnTo>
                    <a:pt x="2859" y="1070"/>
                  </a:lnTo>
                  <a:lnTo>
                    <a:pt x="2899" y="1014"/>
                  </a:lnTo>
                  <a:lnTo>
                    <a:pt x="2899" y="1014"/>
                  </a:lnTo>
                  <a:lnTo>
                    <a:pt x="2920" y="982"/>
                  </a:lnTo>
                  <a:lnTo>
                    <a:pt x="2939" y="954"/>
                  </a:lnTo>
                  <a:lnTo>
                    <a:pt x="2955" y="927"/>
                  </a:lnTo>
                  <a:lnTo>
                    <a:pt x="2968" y="901"/>
                  </a:lnTo>
                  <a:lnTo>
                    <a:pt x="2979" y="878"/>
                  </a:lnTo>
                  <a:lnTo>
                    <a:pt x="2989" y="856"/>
                  </a:lnTo>
                  <a:lnTo>
                    <a:pt x="2998" y="836"/>
                  </a:lnTo>
                  <a:lnTo>
                    <a:pt x="3003" y="818"/>
                  </a:lnTo>
                  <a:lnTo>
                    <a:pt x="3013" y="785"/>
                  </a:lnTo>
                  <a:lnTo>
                    <a:pt x="3018" y="758"/>
                  </a:lnTo>
                  <a:lnTo>
                    <a:pt x="3021" y="733"/>
                  </a:lnTo>
                  <a:lnTo>
                    <a:pt x="3022" y="712"/>
                  </a:lnTo>
                  <a:lnTo>
                    <a:pt x="3022" y="0"/>
                  </a:lnTo>
                  <a:close/>
                </a:path>
              </a:pathLst>
            </a:custGeom>
            <a:grp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89" name="Freeform 28"/>
            <p:cNvSpPr/>
            <p:nvPr/>
          </p:nvSpPr>
          <p:spPr bwMode="auto">
            <a:xfrm rot="5400000">
              <a:off x="9412149" y="3854362"/>
              <a:ext cx="529313" cy="721239"/>
            </a:xfrm>
            <a:custGeom>
              <a:avLst/>
              <a:gdLst>
                <a:gd name="T0" fmla="*/ 726 w 786"/>
                <a:gd name="T1" fmla="*/ 0 h 1070"/>
                <a:gd name="T2" fmla="*/ 732 w 786"/>
                <a:gd name="T3" fmla="*/ 67 h 1070"/>
                <a:gd name="T4" fmla="*/ 730 w 786"/>
                <a:gd name="T5" fmla="*/ 90 h 1070"/>
                <a:gd name="T6" fmla="*/ 726 w 786"/>
                <a:gd name="T7" fmla="*/ 139 h 1070"/>
                <a:gd name="T8" fmla="*/ 719 w 786"/>
                <a:gd name="T9" fmla="*/ 186 h 1070"/>
                <a:gd name="T10" fmla="*/ 700 w 786"/>
                <a:gd name="T11" fmla="*/ 256 h 1070"/>
                <a:gd name="T12" fmla="*/ 664 w 786"/>
                <a:gd name="T13" fmla="*/ 349 h 1070"/>
                <a:gd name="T14" fmla="*/ 617 w 786"/>
                <a:gd name="T15" fmla="*/ 440 h 1070"/>
                <a:gd name="T16" fmla="*/ 561 w 786"/>
                <a:gd name="T17" fmla="*/ 526 h 1070"/>
                <a:gd name="T18" fmla="*/ 500 w 786"/>
                <a:gd name="T19" fmla="*/ 609 h 1070"/>
                <a:gd name="T20" fmla="*/ 434 w 786"/>
                <a:gd name="T21" fmla="*/ 687 h 1070"/>
                <a:gd name="T22" fmla="*/ 365 w 786"/>
                <a:gd name="T23" fmla="*/ 760 h 1070"/>
                <a:gd name="T24" fmla="*/ 298 w 786"/>
                <a:gd name="T25" fmla="*/ 826 h 1070"/>
                <a:gd name="T26" fmla="*/ 170 w 786"/>
                <a:gd name="T27" fmla="*/ 940 h 1070"/>
                <a:gd name="T28" fmla="*/ 67 w 786"/>
                <a:gd name="T29" fmla="*/ 1021 h 1070"/>
                <a:gd name="T30" fmla="*/ 0 w 786"/>
                <a:gd name="T31" fmla="*/ 1070 h 1070"/>
                <a:gd name="T32" fmla="*/ 34 w 786"/>
                <a:gd name="T33" fmla="*/ 1047 h 1070"/>
                <a:gd name="T34" fmla="*/ 123 w 786"/>
                <a:gd name="T35" fmla="*/ 982 h 1070"/>
                <a:gd name="T36" fmla="*/ 249 w 786"/>
                <a:gd name="T37" fmla="*/ 882 h 1070"/>
                <a:gd name="T38" fmla="*/ 356 w 786"/>
                <a:gd name="T39" fmla="*/ 788 h 1070"/>
                <a:gd name="T40" fmla="*/ 429 w 786"/>
                <a:gd name="T41" fmla="*/ 716 h 1070"/>
                <a:gd name="T42" fmla="*/ 502 w 786"/>
                <a:gd name="T43" fmla="*/ 639 h 1070"/>
                <a:gd name="T44" fmla="*/ 571 w 786"/>
                <a:gd name="T45" fmla="*/ 559 h 1070"/>
                <a:gd name="T46" fmla="*/ 634 w 786"/>
                <a:gd name="T47" fmla="*/ 473 h 1070"/>
                <a:gd name="T48" fmla="*/ 690 w 786"/>
                <a:gd name="T49" fmla="*/ 384 h 1070"/>
                <a:gd name="T50" fmla="*/ 735 w 786"/>
                <a:gd name="T51" fmla="*/ 294 h 1070"/>
                <a:gd name="T52" fmla="*/ 760 w 786"/>
                <a:gd name="T53" fmla="*/ 223 h 1070"/>
                <a:gd name="T54" fmla="*/ 772 w 786"/>
                <a:gd name="T55" fmla="*/ 178 h 1070"/>
                <a:gd name="T56" fmla="*/ 780 w 786"/>
                <a:gd name="T57" fmla="*/ 130 h 1070"/>
                <a:gd name="T58" fmla="*/ 786 w 786"/>
                <a:gd name="T59" fmla="*/ 83 h 1070"/>
                <a:gd name="T60" fmla="*/ 786 w 786"/>
                <a:gd name="T61" fmla="*/ 60 h 1070"/>
                <a:gd name="T62" fmla="*/ 782 w 786"/>
                <a:gd name="T63"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6" h="1070">
                  <a:moveTo>
                    <a:pt x="726" y="0"/>
                  </a:moveTo>
                  <a:lnTo>
                    <a:pt x="726" y="0"/>
                  </a:lnTo>
                  <a:lnTo>
                    <a:pt x="730" y="33"/>
                  </a:lnTo>
                  <a:lnTo>
                    <a:pt x="732" y="67"/>
                  </a:lnTo>
                  <a:lnTo>
                    <a:pt x="732" y="67"/>
                  </a:lnTo>
                  <a:lnTo>
                    <a:pt x="730" y="90"/>
                  </a:lnTo>
                  <a:lnTo>
                    <a:pt x="729" y="115"/>
                  </a:lnTo>
                  <a:lnTo>
                    <a:pt x="726" y="139"/>
                  </a:lnTo>
                  <a:lnTo>
                    <a:pt x="723" y="162"/>
                  </a:lnTo>
                  <a:lnTo>
                    <a:pt x="719" y="186"/>
                  </a:lnTo>
                  <a:lnTo>
                    <a:pt x="713" y="209"/>
                  </a:lnTo>
                  <a:lnTo>
                    <a:pt x="700" y="256"/>
                  </a:lnTo>
                  <a:lnTo>
                    <a:pt x="683" y="304"/>
                  </a:lnTo>
                  <a:lnTo>
                    <a:pt x="664" y="349"/>
                  </a:lnTo>
                  <a:lnTo>
                    <a:pt x="641" y="395"/>
                  </a:lnTo>
                  <a:lnTo>
                    <a:pt x="617" y="440"/>
                  </a:lnTo>
                  <a:lnTo>
                    <a:pt x="590" y="483"/>
                  </a:lnTo>
                  <a:lnTo>
                    <a:pt x="561" y="526"/>
                  </a:lnTo>
                  <a:lnTo>
                    <a:pt x="531" y="569"/>
                  </a:lnTo>
                  <a:lnTo>
                    <a:pt x="500" y="609"/>
                  </a:lnTo>
                  <a:lnTo>
                    <a:pt x="467" y="649"/>
                  </a:lnTo>
                  <a:lnTo>
                    <a:pt x="434" y="687"/>
                  </a:lnTo>
                  <a:lnTo>
                    <a:pt x="399" y="725"/>
                  </a:lnTo>
                  <a:lnTo>
                    <a:pt x="365" y="760"/>
                  </a:lnTo>
                  <a:lnTo>
                    <a:pt x="332" y="795"/>
                  </a:lnTo>
                  <a:lnTo>
                    <a:pt x="298" y="826"/>
                  </a:lnTo>
                  <a:lnTo>
                    <a:pt x="232" y="887"/>
                  </a:lnTo>
                  <a:lnTo>
                    <a:pt x="170" y="940"/>
                  </a:lnTo>
                  <a:lnTo>
                    <a:pt x="114" y="985"/>
                  </a:lnTo>
                  <a:lnTo>
                    <a:pt x="67" y="1021"/>
                  </a:lnTo>
                  <a:lnTo>
                    <a:pt x="31" y="1047"/>
                  </a:lnTo>
                  <a:lnTo>
                    <a:pt x="0" y="1070"/>
                  </a:lnTo>
                  <a:lnTo>
                    <a:pt x="0" y="1070"/>
                  </a:lnTo>
                  <a:lnTo>
                    <a:pt x="34" y="1047"/>
                  </a:lnTo>
                  <a:lnTo>
                    <a:pt x="73" y="1020"/>
                  </a:lnTo>
                  <a:lnTo>
                    <a:pt x="123" y="982"/>
                  </a:lnTo>
                  <a:lnTo>
                    <a:pt x="182" y="937"/>
                  </a:lnTo>
                  <a:lnTo>
                    <a:pt x="249" y="882"/>
                  </a:lnTo>
                  <a:lnTo>
                    <a:pt x="319" y="821"/>
                  </a:lnTo>
                  <a:lnTo>
                    <a:pt x="356" y="788"/>
                  </a:lnTo>
                  <a:lnTo>
                    <a:pt x="394" y="752"/>
                  </a:lnTo>
                  <a:lnTo>
                    <a:pt x="429" y="716"/>
                  </a:lnTo>
                  <a:lnTo>
                    <a:pt x="467" y="679"/>
                  </a:lnTo>
                  <a:lnTo>
                    <a:pt x="502" y="639"/>
                  </a:lnTo>
                  <a:lnTo>
                    <a:pt x="537" y="599"/>
                  </a:lnTo>
                  <a:lnTo>
                    <a:pt x="571" y="559"/>
                  </a:lnTo>
                  <a:lnTo>
                    <a:pt x="604" y="516"/>
                  </a:lnTo>
                  <a:lnTo>
                    <a:pt x="634" y="473"/>
                  </a:lnTo>
                  <a:lnTo>
                    <a:pt x="663" y="428"/>
                  </a:lnTo>
                  <a:lnTo>
                    <a:pt x="690" y="384"/>
                  </a:lnTo>
                  <a:lnTo>
                    <a:pt x="713" y="339"/>
                  </a:lnTo>
                  <a:lnTo>
                    <a:pt x="735" y="294"/>
                  </a:lnTo>
                  <a:lnTo>
                    <a:pt x="752" y="248"/>
                  </a:lnTo>
                  <a:lnTo>
                    <a:pt x="760" y="223"/>
                  </a:lnTo>
                  <a:lnTo>
                    <a:pt x="766" y="201"/>
                  </a:lnTo>
                  <a:lnTo>
                    <a:pt x="772" y="178"/>
                  </a:lnTo>
                  <a:lnTo>
                    <a:pt x="777" y="155"/>
                  </a:lnTo>
                  <a:lnTo>
                    <a:pt x="780" y="130"/>
                  </a:lnTo>
                  <a:lnTo>
                    <a:pt x="783" y="107"/>
                  </a:lnTo>
                  <a:lnTo>
                    <a:pt x="786" y="83"/>
                  </a:lnTo>
                  <a:lnTo>
                    <a:pt x="786" y="60"/>
                  </a:lnTo>
                  <a:lnTo>
                    <a:pt x="786" y="60"/>
                  </a:lnTo>
                  <a:lnTo>
                    <a:pt x="785" y="30"/>
                  </a:lnTo>
                  <a:lnTo>
                    <a:pt x="782" y="0"/>
                  </a:lnTo>
                  <a:lnTo>
                    <a:pt x="726" y="0"/>
                  </a:lnTo>
                  <a:close/>
                </a:path>
              </a:pathLst>
            </a:custGeom>
            <a:grpFill/>
            <a:ln w="9525">
              <a:noFill/>
              <a:prstDash val="sysDash"/>
              <a:miter lim="800000"/>
            </a:ln>
            <a:extLst>
              <a:ext uri="{91240B29-F687-4F45-9708-019B960494DF}">
                <a14:hiddenLine xmlns:a14="http://schemas.microsoft.com/office/drawing/2010/main" w="9525">
                  <a:solidFill>
                    <a:srgbClr val="000000"/>
                  </a:solidFill>
                  <a:round/>
                </a14:hiddenLine>
              </a:ext>
            </a:extLst>
          </p:spPr>
          <p:txBody>
            <a:bodyPr lIns="13716" tIns="13716" rIns="13716" bIns="13716" anchor="ctr" anchorCtr="1"/>
            <a:lstStyle/>
            <a:p>
              <a:pPr algn="ctr">
                <a:lnSpc>
                  <a:spcPct val="85000"/>
                </a:lnSpc>
                <a:spcBef>
                  <a:spcPct val="20000"/>
                </a:spcBef>
              </a:pPr>
              <a:endParaRPr lang="en-US" sz="1200" dirty="0">
                <a:solidFill>
                  <a:srgbClr val="FFFFFF"/>
                </a:solidFill>
                <a:latin typeface="Arial Narrow" panose="020B0606020202030204" pitchFamily="112" charset="0"/>
              </a:endParaRPr>
            </a:p>
          </p:txBody>
        </p:sp>
      </p:grpSp>
      <p:sp>
        <p:nvSpPr>
          <p:cNvPr id="90" name="Freeform 26"/>
          <p:cNvSpPr/>
          <p:nvPr userDrawn="1"/>
        </p:nvSpPr>
        <p:spPr bwMode="auto">
          <a:xfrm rot="5400000">
            <a:off x="4679213" y="1740464"/>
            <a:ext cx="1525815" cy="1712716"/>
          </a:xfrm>
          <a:custGeom>
            <a:avLst/>
            <a:gdLst>
              <a:gd name="T0" fmla="*/ 3019 w 3022"/>
              <a:gd name="T1" fmla="*/ 29 h 3515"/>
              <a:gd name="T2" fmla="*/ 3005 w 3022"/>
              <a:gd name="T3" fmla="*/ 123 h 3515"/>
              <a:gd name="T4" fmla="*/ 2968 w 3022"/>
              <a:gd name="T5" fmla="*/ 242 h 3515"/>
              <a:gd name="T6" fmla="*/ 2929 w 3022"/>
              <a:gd name="T7" fmla="*/ 329 h 3515"/>
              <a:gd name="T8" fmla="*/ 2873 w 3022"/>
              <a:gd name="T9" fmla="*/ 427 h 3515"/>
              <a:gd name="T10" fmla="*/ 2800 w 3022"/>
              <a:gd name="T11" fmla="*/ 536 h 3515"/>
              <a:gd name="T12" fmla="*/ 2706 w 3022"/>
              <a:gd name="T13" fmla="*/ 653 h 3515"/>
              <a:gd name="T14" fmla="*/ 2587 w 3022"/>
              <a:gd name="T15" fmla="*/ 779 h 3515"/>
              <a:gd name="T16" fmla="*/ 2494 w 3022"/>
              <a:gd name="T17" fmla="*/ 868 h 3515"/>
              <a:gd name="T18" fmla="*/ 2373 w 3022"/>
              <a:gd name="T19" fmla="*/ 965 h 3515"/>
              <a:gd name="T20" fmla="*/ 2227 w 3022"/>
              <a:gd name="T21" fmla="*/ 1070 h 3515"/>
              <a:gd name="T22" fmla="*/ 2052 w 3022"/>
              <a:gd name="T23" fmla="*/ 1182 h 3515"/>
              <a:gd name="T24" fmla="*/ 1845 w 3022"/>
              <a:gd name="T25" fmla="*/ 1302 h 3515"/>
              <a:gd name="T26" fmla="*/ 1511 w 3022"/>
              <a:gd name="T27" fmla="*/ 1481 h 3515"/>
              <a:gd name="T28" fmla="*/ 1459 w 3022"/>
              <a:gd name="T29" fmla="*/ 1507 h 3515"/>
              <a:gd name="T30" fmla="*/ 1070 w 3022"/>
              <a:gd name="T31" fmla="*/ 1714 h 3515"/>
              <a:gd name="T32" fmla="*/ 753 w 3022"/>
              <a:gd name="T33" fmla="*/ 1916 h 3515"/>
              <a:gd name="T34" fmla="*/ 503 w 3022"/>
              <a:gd name="T35" fmla="*/ 2108 h 3515"/>
              <a:gd name="T36" fmla="*/ 309 w 3022"/>
              <a:gd name="T37" fmla="*/ 2290 h 3515"/>
              <a:gd name="T38" fmla="*/ 162 w 3022"/>
              <a:gd name="T39" fmla="*/ 2465 h 3515"/>
              <a:gd name="T40" fmla="*/ 102 w 3022"/>
              <a:gd name="T41" fmla="*/ 2551 h 3515"/>
              <a:gd name="T42" fmla="*/ 53 w 3022"/>
              <a:gd name="T43" fmla="*/ 2632 h 3515"/>
              <a:gd name="T44" fmla="*/ 24 w 3022"/>
              <a:gd name="T45" fmla="*/ 2697 h 3515"/>
              <a:gd name="T46" fmla="*/ 3 w 3022"/>
              <a:gd name="T47" fmla="*/ 2777 h 3515"/>
              <a:gd name="T48" fmla="*/ 0 w 3022"/>
              <a:gd name="T49" fmla="*/ 3515 h 3515"/>
              <a:gd name="T50" fmla="*/ 4 w 3022"/>
              <a:gd name="T51" fmla="*/ 3463 h 3515"/>
              <a:gd name="T52" fmla="*/ 29 w 3022"/>
              <a:gd name="T53" fmla="*/ 3354 h 3515"/>
              <a:gd name="T54" fmla="*/ 66 w 3022"/>
              <a:gd name="T55" fmla="*/ 3255 h 3515"/>
              <a:gd name="T56" fmla="*/ 110 w 3022"/>
              <a:gd name="T57" fmla="*/ 3167 h 3515"/>
              <a:gd name="T58" fmla="*/ 170 w 3022"/>
              <a:gd name="T59" fmla="*/ 3068 h 3515"/>
              <a:gd name="T60" fmla="*/ 251 w 3022"/>
              <a:gd name="T61" fmla="*/ 2957 h 3515"/>
              <a:gd name="T62" fmla="*/ 352 w 3022"/>
              <a:gd name="T63" fmla="*/ 2839 h 3515"/>
              <a:gd name="T64" fmla="*/ 480 w 3022"/>
              <a:gd name="T65" fmla="*/ 2711 h 3515"/>
              <a:gd name="T66" fmla="*/ 566 w 3022"/>
              <a:gd name="T67" fmla="*/ 2634 h 3515"/>
              <a:gd name="T68" fmla="*/ 693 w 3022"/>
              <a:gd name="T69" fmla="*/ 2534 h 3515"/>
              <a:gd name="T70" fmla="*/ 849 w 3022"/>
              <a:gd name="T71" fmla="*/ 2428 h 3515"/>
              <a:gd name="T72" fmla="*/ 1035 w 3022"/>
              <a:gd name="T73" fmla="*/ 2314 h 3515"/>
              <a:gd name="T74" fmla="*/ 1336 w 3022"/>
              <a:gd name="T75" fmla="*/ 2145 h 3515"/>
              <a:gd name="T76" fmla="*/ 1511 w 3022"/>
              <a:gd name="T77" fmla="*/ 2052 h 3515"/>
              <a:gd name="T78" fmla="*/ 1700 w 3022"/>
              <a:gd name="T79" fmla="*/ 1958 h 3515"/>
              <a:gd name="T80" fmla="*/ 2065 w 3022"/>
              <a:gd name="T81" fmla="*/ 1752 h 3515"/>
              <a:gd name="T82" fmla="*/ 2359 w 3022"/>
              <a:gd name="T83" fmla="*/ 1554 h 3515"/>
              <a:gd name="T84" fmla="*/ 2590 w 3022"/>
              <a:gd name="T85" fmla="*/ 1365 h 3515"/>
              <a:gd name="T86" fmla="*/ 2766 w 3022"/>
              <a:gd name="T87" fmla="*/ 1184 h 3515"/>
              <a:gd name="T88" fmla="*/ 2899 w 3022"/>
              <a:gd name="T89" fmla="*/ 1014 h 3515"/>
              <a:gd name="T90" fmla="*/ 2939 w 3022"/>
              <a:gd name="T91" fmla="*/ 954 h 3515"/>
              <a:gd name="T92" fmla="*/ 2979 w 3022"/>
              <a:gd name="T93" fmla="*/ 878 h 3515"/>
              <a:gd name="T94" fmla="*/ 3003 w 3022"/>
              <a:gd name="T95" fmla="*/ 818 h 3515"/>
              <a:gd name="T96" fmla="*/ 3021 w 3022"/>
              <a:gd name="T97" fmla="*/ 733 h 3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2" h="3515">
                <a:moveTo>
                  <a:pt x="3022" y="0"/>
                </a:moveTo>
                <a:lnTo>
                  <a:pt x="3022" y="0"/>
                </a:lnTo>
                <a:lnTo>
                  <a:pt x="3019" y="29"/>
                </a:lnTo>
                <a:lnTo>
                  <a:pt x="3016" y="54"/>
                </a:lnTo>
                <a:lnTo>
                  <a:pt x="3012" y="86"/>
                </a:lnTo>
                <a:lnTo>
                  <a:pt x="3005" y="123"/>
                </a:lnTo>
                <a:lnTo>
                  <a:pt x="2993" y="166"/>
                </a:lnTo>
                <a:lnTo>
                  <a:pt x="2978" y="215"/>
                </a:lnTo>
                <a:lnTo>
                  <a:pt x="2968" y="242"/>
                </a:lnTo>
                <a:lnTo>
                  <a:pt x="2956" y="269"/>
                </a:lnTo>
                <a:lnTo>
                  <a:pt x="2943" y="298"/>
                </a:lnTo>
                <a:lnTo>
                  <a:pt x="2929" y="329"/>
                </a:lnTo>
                <a:lnTo>
                  <a:pt x="2912" y="361"/>
                </a:lnTo>
                <a:lnTo>
                  <a:pt x="2893" y="394"/>
                </a:lnTo>
                <a:lnTo>
                  <a:pt x="2873" y="427"/>
                </a:lnTo>
                <a:lnTo>
                  <a:pt x="2852" y="463"/>
                </a:lnTo>
                <a:lnTo>
                  <a:pt x="2827" y="498"/>
                </a:lnTo>
                <a:lnTo>
                  <a:pt x="2800" y="536"/>
                </a:lnTo>
                <a:lnTo>
                  <a:pt x="2771" y="574"/>
                </a:lnTo>
                <a:lnTo>
                  <a:pt x="2740" y="613"/>
                </a:lnTo>
                <a:lnTo>
                  <a:pt x="2706" y="653"/>
                </a:lnTo>
                <a:lnTo>
                  <a:pt x="2668" y="695"/>
                </a:lnTo>
                <a:lnTo>
                  <a:pt x="2630" y="736"/>
                </a:lnTo>
                <a:lnTo>
                  <a:pt x="2587" y="779"/>
                </a:lnTo>
                <a:lnTo>
                  <a:pt x="2541" y="824"/>
                </a:lnTo>
                <a:lnTo>
                  <a:pt x="2494" y="868"/>
                </a:lnTo>
                <a:lnTo>
                  <a:pt x="2494" y="868"/>
                </a:lnTo>
                <a:lnTo>
                  <a:pt x="2456" y="899"/>
                </a:lnTo>
                <a:lnTo>
                  <a:pt x="2416" y="932"/>
                </a:lnTo>
                <a:lnTo>
                  <a:pt x="2373" y="965"/>
                </a:lnTo>
                <a:lnTo>
                  <a:pt x="2329" y="1000"/>
                </a:lnTo>
                <a:lnTo>
                  <a:pt x="2280" y="1034"/>
                </a:lnTo>
                <a:lnTo>
                  <a:pt x="2227" y="1070"/>
                </a:lnTo>
                <a:lnTo>
                  <a:pt x="2173" y="1106"/>
                </a:lnTo>
                <a:lnTo>
                  <a:pt x="2114" y="1143"/>
                </a:lnTo>
                <a:lnTo>
                  <a:pt x="2052" y="1182"/>
                </a:lnTo>
                <a:lnTo>
                  <a:pt x="1987" y="1220"/>
                </a:lnTo>
                <a:lnTo>
                  <a:pt x="1918" y="1260"/>
                </a:lnTo>
                <a:lnTo>
                  <a:pt x="1845" y="1302"/>
                </a:lnTo>
                <a:lnTo>
                  <a:pt x="1686" y="1388"/>
                </a:lnTo>
                <a:lnTo>
                  <a:pt x="1511" y="1481"/>
                </a:lnTo>
                <a:lnTo>
                  <a:pt x="1511" y="1481"/>
                </a:lnTo>
                <a:lnTo>
                  <a:pt x="1511" y="1481"/>
                </a:lnTo>
                <a:lnTo>
                  <a:pt x="1459" y="1507"/>
                </a:lnTo>
                <a:lnTo>
                  <a:pt x="1459" y="1507"/>
                </a:lnTo>
                <a:lnTo>
                  <a:pt x="1320" y="1577"/>
                </a:lnTo>
                <a:lnTo>
                  <a:pt x="1190" y="1646"/>
                </a:lnTo>
                <a:lnTo>
                  <a:pt x="1070" y="1714"/>
                </a:lnTo>
                <a:lnTo>
                  <a:pt x="957" y="1783"/>
                </a:lnTo>
                <a:lnTo>
                  <a:pt x="851" y="1849"/>
                </a:lnTo>
                <a:lnTo>
                  <a:pt x="753" y="1916"/>
                </a:lnTo>
                <a:lnTo>
                  <a:pt x="663" y="1981"/>
                </a:lnTo>
                <a:lnTo>
                  <a:pt x="580" y="2045"/>
                </a:lnTo>
                <a:lnTo>
                  <a:pt x="503" y="2108"/>
                </a:lnTo>
                <a:lnTo>
                  <a:pt x="432" y="2170"/>
                </a:lnTo>
                <a:lnTo>
                  <a:pt x="368" y="2230"/>
                </a:lnTo>
                <a:lnTo>
                  <a:pt x="309" y="2290"/>
                </a:lnTo>
                <a:lnTo>
                  <a:pt x="255" y="2349"/>
                </a:lnTo>
                <a:lnTo>
                  <a:pt x="206" y="2408"/>
                </a:lnTo>
                <a:lnTo>
                  <a:pt x="162" y="2465"/>
                </a:lnTo>
                <a:lnTo>
                  <a:pt x="122" y="2521"/>
                </a:lnTo>
                <a:lnTo>
                  <a:pt x="122" y="2521"/>
                </a:lnTo>
                <a:lnTo>
                  <a:pt x="102" y="2551"/>
                </a:lnTo>
                <a:lnTo>
                  <a:pt x="83" y="2581"/>
                </a:lnTo>
                <a:lnTo>
                  <a:pt x="67" y="2608"/>
                </a:lnTo>
                <a:lnTo>
                  <a:pt x="53" y="2632"/>
                </a:lnTo>
                <a:lnTo>
                  <a:pt x="41" y="2655"/>
                </a:lnTo>
                <a:lnTo>
                  <a:pt x="33" y="2677"/>
                </a:lnTo>
                <a:lnTo>
                  <a:pt x="24" y="2697"/>
                </a:lnTo>
                <a:lnTo>
                  <a:pt x="17" y="2715"/>
                </a:lnTo>
                <a:lnTo>
                  <a:pt x="8" y="2748"/>
                </a:lnTo>
                <a:lnTo>
                  <a:pt x="3" y="2777"/>
                </a:lnTo>
                <a:lnTo>
                  <a:pt x="1" y="2801"/>
                </a:lnTo>
                <a:lnTo>
                  <a:pt x="0" y="2823"/>
                </a:lnTo>
                <a:lnTo>
                  <a:pt x="0" y="3515"/>
                </a:lnTo>
                <a:lnTo>
                  <a:pt x="0" y="3515"/>
                </a:lnTo>
                <a:lnTo>
                  <a:pt x="1" y="3486"/>
                </a:lnTo>
                <a:lnTo>
                  <a:pt x="4" y="3463"/>
                </a:lnTo>
                <a:lnTo>
                  <a:pt x="10" y="3433"/>
                </a:lnTo>
                <a:lnTo>
                  <a:pt x="17" y="3397"/>
                </a:lnTo>
                <a:lnTo>
                  <a:pt x="29" y="3354"/>
                </a:lnTo>
                <a:lnTo>
                  <a:pt x="44" y="3307"/>
                </a:lnTo>
                <a:lnTo>
                  <a:pt x="54" y="3283"/>
                </a:lnTo>
                <a:lnTo>
                  <a:pt x="66" y="3255"/>
                </a:lnTo>
                <a:lnTo>
                  <a:pt x="79" y="3227"/>
                </a:lnTo>
                <a:lnTo>
                  <a:pt x="93" y="3197"/>
                </a:lnTo>
                <a:lnTo>
                  <a:pt x="110" y="3167"/>
                </a:lnTo>
                <a:lnTo>
                  <a:pt x="127" y="3135"/>
                </a:lnTo>
                <a:lnTo>
                  <a:pt x="147" y="3101"/>
                </a:lnTo>
                <a:lnTo>
                  <a:pt x="170" y="3068"/>
                </a:lnTo>
                <a:lnTo>
                  <a:pt x="195" y="3032"/>
                </a:lnTo>
                <a:lnTo>
                  <a:pt x="222" y="2995"/>
                </a:lnTo>
                <a:lnTo>
                  <a:pt x="251" y="2957"/>
                </a:lnTo>
                <a:lnTo>
                  <a:pt x="282" y="2919"/>
                </a:lnTo>
                <a:lnTo>
                  <a:pt x="316" y="2879"/>
                </a:lnTo>
                <a:lnTo>
                  <a:pt x="352" y="2839"/>
                </a:lnTo>
                <a:lnTo>
                  <a:pt x="392" y="2797"/>
                </a:lnTo>
                <a:lnTo>
                  <a:pt x="435" y="2754"/>
                </a:lnTo>
                <a:lnTo>
                  <a:pt x="480" y="2711"/>
                </a:lnTo>
                <a:lnTo>
                  <a:pt x="528" y="2667"/>
                </a:lnTo>
                <a:lnTo>
                  <a:pt x="528" y="2667"/>
                </a:lnTo>
                <a:lnTo>
                  <a:pt x="566" y="2634"/>
                </a:lnTo>
                <a:lnTo>
                  <a:pt x="606" y="2601"/>
                </a:lnTo>
                <a:lnTo>
                  <a:pt x="647" y="2568"/>
                </a:lnTo>
                <a:lnTo>
                  <a:pt x="693" y="2534"/>
                </a:lnTo>
                <a:lnTo>
                  <a:pt x="742" y="2499"/>
                </a:lnTo>
                <a:lnTo>
                  <a:pt x="793" y="2465"/>
                </a:lnTo>
                <a:lnTo>
                  <a:pt x="849" y="2428"/>
                </a:lnTo>
                <a:lnTo>
                  <a:pt x="908" y="2390"/>
                </a:lnTo>
                <a:lnTo>
                  <a:pt x="970" y="2353"/>
                </a:lnTo>
                <a:lnTo>
                  <a:pt x="1035" y="2314"/>
                </a:lnTo>
                <a:lnTo>
                  <a:pt x="1104" y="2274"/>
                </a:lnTo>
                <a:lnTo>
                  <a:pt x="1177" y="2233"/>
                </a:lnTo>
                <a:lnTo>
                  <a:pt x="1336" y="2145"/>
                </a:lnTo>
                <a:lnTo>
                  <a:pt x="1511" y="2052"/>
                </a:lnTo>
                <a:lnTo>
                  <a:pt x="1511" y="2052"/>
                </a:lnTo>
                <a:lnTo>
                  <a:pt x="1511" y="2052"/>
                </a:lnTo>
                <a:lnTo>
                  <a:pt x="1561" y="2028"/>
                </a:lnTo>
                <a:lnTo>
                  <a:pt x="1561" y="2028"/>
                </a:lnTo>
                <a:lnTo>
                  <a:pt x="1700" y="1958"/>
                </a:lnTo>
                <a:lnTo>
                  <a:pt x="1830" y="1888"/>
                </a:lnTo>
                <a:lnTo>
                  <a:pt x="1952" y="1819"/>
                </a:lnTo>
                <a:lnTo>
                  <a:pt x="2065" y="1752"/>
                </a:lnTo>
                <a:lnTo>
                  <a:pt x="2171" y="1684"/>
                </a:lnTo>
                <a:lnTo>
                  <a:pt x="2269" y="1618"/>
                </a:lnTo>
                <a:lnTo>
                  <a:pt x="2359" y="1554"/>
                </a:lnTo>
                <a:lnTo>
                  <a:pt x="2442" y="1489"/>
                </a:lnTo>
                <a:lnTo>
                  <a:pt x="2519" y="1426"/>
                </a:lnTo>
                <a:lnTo>
                  <a:pt x="2590" y="1365"/>
                </a:lnTo>
                <a:lnTo>
                  <a:pt x="2654" y="1303"/>
                </a:lnTo>
                <a:lnTo>
                  <a:pt x="2713" y="1243"/>
                </a:lnTo>
                <a:lnTo>
                  <a:pt x="2766" y="1184"/>
                </a:lnTo>
                <a:lnTo>
                  <a:pt x="2816" y="1127"/>
                </a:lnTo>
                <a:lnTo>
                  <a:pt x="2859" y="1070"/>
                </a:lnTo>
                <a:lnTo>
                  <a:pt x="2899" y="1014"/>
                </a:lnTo>
                <a:lnTo>
                  <a:pt x="2899" y="1014"/>
                </a:lnTo>
                <a:lnTo>
                  <a:pt x="2920" y="982"/>
                </a:lnTo>
                <a:lnTo>
                  <a:pt x="2939" y="954"/>
                </a:lnTo>
                <a:lnTo>
                  <a:pt x="2955" y="927"/>
                </a:lnTo>
                <a:lnTo>
                  <a:pt x="2968" y="901"/>
                </a:lnTo>
                <a:lnTo>
                  <a:pt x="2979" y="878"/>
                </a:lnTo>
                <a:lnTo>
                  <a:pt x="2989" y="856"/>
                </a:lnTo>
                <a:lnTo>
                  <a:pt x="2998" y="836"/>
                </a:lnTo>
                <a:lnTo>
                  <a:pt x="3003" y="818"/>
                </a:lnTo>
                <a:lnTo>
                  <a:pt x="3013" y="785"/>
                </a:lnTo>
                <a:lnTo>
                  <a:pt x="3018" y="758"/>
                </a:lnTo>
                <a:lnTo>
                  <a:pt x="3021" y="733"/>
                </a:lnTo>
                <a:lnTo>
                  <a:pt x="3022" y="712"/>
                </a:lnTo>
                <a:lnTo>
                  <a:pt x="3022" y="0"/>
                </a:lnTo>
                <a:close/>
              </a:path>
            </a:pathLst>
          </a:custGeom>
          <a:gradFill flip="none" rotWithShape="1">
            <a:gsLst>
              <a:gs pos="0">
                <a:schemeClr val="accent2">
                  <a:lumMod val="75000"/>
                </a:schemeClr>
              </a:gs>
              <a:gs pos="34000">
                <a:schemeClr val="accent2">
                  <a:lumMod val="60000"/>
                  <a:lumOff val="40000"/>
                </a:schemeClr>
              </a:gs>
              <a:gs pos="100000">
                <a:schemeClr val="accent2">
                  <a:lumMod val="75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1" name="Freeform 26"/>
          <p:cNvSpPr/>
          <p:nvPr userDrawn="1"/>
        </p:nvSpPr>
        <p:spPr bwMode="auto">
          <a:xfrm rot="5400000">
            <a:off x="5484024" y="1740464"/>
            <a:ext cx="1525815" cy="1712716"/>
          </a:xfrm>
          <a:custGeom>
            <a:avLst/>
            <a:gdLst>
              <a:gd name="T0" fmla="*/ 3019 w 3022"/>
              <a:gd name="T1" fmla="*/ 29 h 3515"/>
              <a:gd name="T2" fmla="*/ 3005 w 3022"/>
              <a:gd name="T3" fmla="*/ 123 h 3515"/>
              <a:gd name="T4" fmla="*/ 2968 w 3022"/>
              <a:gd name="T5" fmla="*/ 242 h 3515"/>
              <a:gd name="T6" fmla="*/ 2929 w 3022"/>
              <a:gd name="T7" fmla="*/ 329 h 3515"/>
              <a:gd name="T8" fmla="*/ 2873 w 3022"/>
              <a:gd name="T9" fmla="*/ 427 h 3515"/>
              <a:gd name="T10" fmla="*/ 2800 w 3022"/>
              <a:gd name="T11" fmla="*/ 536 h 3515"/>
              <a:gd name="T12" fmla="*/ 2706 w 3022"/>
              <a:gd name="T13" fmla="*/ 653 h 3515"/>
              <a:gd name="T14" fmla="*/ 2587 w 3022"/>
              <a:gd name="T15" fmla="*/ 779 h 3515"/>
              <a:gd name="T16" fmla="*/ 2494 w 3022"/>
              <a:gd name="T17" fmla="*/ 868 h 3515"/>
              <a:gd name="T18" fmla="*/ 2373 w 3022"/>
              <a:gd name="T19" fmla="*/ 965 h 3515"/>
              <a:gd name="T20" fmla="*/ 2227 w 3022"/>
              <a:gd name="T21" fmla="*/ 1070 h 3515"/>
              <a:gd name="T22" fmla="*/ 2052 w 3022"/>
              <a:gd name="T23" fmla="*/ 1182 h 3515"/>
              <a:gd name="T24" fmla="*/ 1845 w 3022"/>
              <a:gd name="T25" fmla="*/ 1302 h 3515"/>
              <a:gd name="T26" fmla="*/ 1511 w 3022"/>
              <a:gd name="T27" fmla="*/ 1481 h 3515"/>
              <a:gd name="T28" fmla="*/ 1459 w 3022"/>
              <a:gd name="T29" fmla="*/ 1507 h 3515"/>
              <a:gd name="T30" fmla="*/ 1070 w 3022"/>
              <a:gd name="T31" fmla="*/ 1714 h 3515"/>
              <a:gd name="T32" fmla="*/ 753 w 3022"/>
              <a:gd name="T33" fmla="*/ 1916 h 3515"/>
              <a:gd name="T34" fmla="*/ 503 w 3022"/>
              <a:gd name="T35" fmla="*/ 2108 h 3515"/>
              <a:gd name="T36" fmla="*/ 309 w 3022"/>
              <a:gd name="T37" fmla="*/ 2290 h 3515"/>
              <a:gd name="T38" fmla="*/ 162 w 3022"/>
              <a:gd name="T39" fmla="*/ 2465 h 3515"/>
              <a:gd name="T40" fmla="*/ 102 w 3022"/>
              <a:gd name="T41" fmla="*/ 2551 h 3515"/>
              <a:gd name="T42" fmla="*/ 53 w 3022"/>
              <a:gd name="T43" fmla="*/ 2632 h 3515"/>
              <a:gd name="T44" fmla="*/ 24 w 3022"/>
              <a:gd name="T45" fmla="*/ 2697 h 3515"/>
              <a:gd name="T46" fmla="*/ 3 w 3022"/>
              <a:gd name="T47" fmla="*/ 2777 h 3515"/>
              <a:gd name="T48" fmla="*/ 0 w 3022"/>
              <a:gd name="T49" fmla="*/ 3515 h 3515"/>
              <a:gd name="T50" fmla="*/ 4 w 3022"/>
              <a:gd name="T51" fmla="*/ 3463 h 3515"/>
              <a:gd name="T52" fmla="*/ 29 w 3022"/>
              <a:gd name="T53" fmla="*/ 3354 h 3515"/>
              <a:gd name="T54" fmla="*/ 66 w 3022"/>
              <a:gd name="T55" fmla="*/ 3255 h 3515"/>
              <a:gd name="T56" fmla="*/ 110 w 3022"/>
              <a:gd name="T57" fmla="*/ 3167 h 3515"/>
              <a:gd name="T58" fmla="*/ 170 w 3022"/>
              <a:gd name="T59" fmla="*/ 3068 h 3515"/>
              <a:gd name="T60" fmla="*/ 251 w 3022"/>
              <a:gd name="T61" fmla="*/ 2957 h 3515"/>
              <a:gd name="T62" fmla="*/ 352 w 3022"/>
              <a:gd name="T63" fmla="*/ 2839 h 3515"/>
              <a:gd name="T64" fmla="*/ 480 w 3022"/>
              <a:gd name="T65" fmla="*/ 2711 h 3515"/>
              <a:gd name="T66" fmla="*/ 566 w 3022"/>
              <a:gd name="T67" fmla="*/ 2634 h 3515"/>
              <a:gd name="T68" fmla="*/ 693 w 3022"/>
              <a:gd name="T69" fmla="*/ 2534 h 3515"/>
              <a:gd name="T70" fmla="*/ 849 w 3022"/>
              <a:gd name="T71" fmla="*/ 2428 h 3515"/>
              <a:gd name="T72" fmla="*/ 1035 w 3022"/>
              <a:gd name="T73" fmla="*/ 2314 h 3515"/>
              <a:gd name="T74" fmla="*/ 1336 w 3022"/>
              <a:gd name="T75" fmla="*/ 2145 h 3515"/>
              <a:gd name="T76" fmla="*/ 1511 w 3022"/>
              <a:gd name="T77" fmla="*/ 2052 h 3515"/>
              <a:gd name="T78" fmla="*/ 1700 w 3022"/>
              <a:gd name="T79" fmla="*/ 1958 h 3515"/>
              <a:gd name="T80" fmla="*/ 2065 w 3022"/>
              <a:gd name="T81" fmla="*/ 1752 h 3515"/>
              <a:gd name="T82" fmla="*/ 2359 w 3022"/>
              <a:gd name="T83" fmla="*/ 1554 h 3515"/>
              <a:gd name="T84" fmla="*/ 2590 w 3022"/>
              <a:gd name="T85" fmla="*/ 1365 h 3515"/>
              <a:gd name="T86" fmla="*/ 2766 w 3022"/>
              <a:gd name="T87" fmla="*/ 1184 h 3515"/>
              <a:gd name="T88" fmla="*/ 2899 w 3022"/>
              <a:gd name="T89" fmla="*/ 1014 h 3515"/>
              <a:gd name="T90" fmla="*/ 2939 w 3022"/>
              <a:gd name="T91" fmla="*/ 954 h 3515"/>
              <a:gd name="T92" fmla="*/ 2979 w 3022"/>
              <a:gd name="T93" fmla="*/ 878 h 3515"/>
              <a:gd name="T94" fmla="*/ 3003 w 3022"/>
              <a:gd name="T95" fmla="*/ 818 h 3515"/>
              <a:gd name="T96" fmla="*/ 3021 w 3022"/>
              <a:gd name="T97" fmla="*/ 733 h 3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2" h="3515">
                <a:moveTo>
                  <a:pt x="3022" y="0"/>
                </a:moveTo>
                <a:lnTo>
                  <a:pt x="3022" y="0"/>
                </a:lnTo>
                <a:lnTo>
                  <a:pt x="3019" y="29"/>
                </a:lnTo>
                <a:lnTo>
                  <a:pt x="3016" y="54"/>
                </a:lnTo>
                <a:lnTo>
                  <a:pt x="3012" y="86"/>
                </a:lnTo>
                <a:lnTo>
                  <a:pt x="3005" y="123"/>
                </a:lnTo>
                <a:lnTo>
                  <a:pt x="2993" y="166"/>
                </a:lnTo>
                <a:lnTo>
                  <a:pt x="2978" y="215"/>
                </a:lnTo>
                <a:lnTo>
                  <a:pt x="2968" y="242"/>
                </a:lnTo>
                <a:lnTo>
                  <a:pt x="2956" y="269"/>
                </a:lnTo>
                <a:lnTo>
                  <a:pt x="2943" y="298"/>
                </a:lnTo>
                <a:lnTo>
                  <a:pt x="2929" y="329"/>
                </a:lnTo>
                <a:lnTo>
                  <a:pt x="2912" y="361"/>
                </a:lnTo>
                <a:lnTo>
                  <a:pt x="2893" y="394"/>
                </a:lnTo>
                <a:lnTo>
                  <a:pt x="2873" y="427"/>
                </a:lnTo>
                <a:lnTo>
                  <a:pt x="2852" y="463"/>
                </a:lnTo>
                <a:lnTo>
                  <a:pt x="2827" y="498"/>
                </a:lnTo>
                <a:lnTo>
                  <a:pt x="2800" y="536"/>
                </a:lnTo>
                <a:lnTo>
                  <a:pt x="2771" y="574"/>
                </a:lnTo>
                <a:lnTo>
                  <a:pt x="2740" y="613"/>
                </a:lnTo>
                <a:lnTo>
                  <a:pt x="2706" y="653"/>
                </a:lnTo>
                <a:lnTo>
                  <a:pt x="2668" y="695"/>
                </a:lnTo>
                <a:lnTo>
                  <a:pt x="2630" y="736"/>
                </a:lnTo>
                <a:lnTo>
                  <a:pt x="2587" y="779"/>
                </a:lnTo>
                <a:lnTo>
                  <a:pt x="2541" y="824"/>
                </a:lnTo>
                <a:lnTo>
                  <a:pt x="2494" y="868"/>
                </a:lnTo>
                <a:lnTo>
                  <a:pt x="2494" y="868"/>
                </a:lnTo>
                <a:lnTo>
                  <a:pt x="2456" y="899"/>
                </a:lnTo>
                <a:lnTo>
                  <a:pt x="2416" y="932"/>
                </a:lnTo>
                <a:lnTo>
                  <a:pt x="2373" y="965"/>
                </a:lnTo>
                <a:lnTo>
                  <a:pt x="2329" y="1000"/>
                </a:lnTo>
                <a:lnTo>
                  <a:pt x="2280" y="1034"/>
                </a:lnTo>
                <a:lnTo>
                  <a:pt x="2227" y="1070"/>
                </a:lnTo>
                <a:lnTo>
                  <a:pt x="2173" y="1106"/>
                </a:lnTo>
                <a:lnTo>
                  <a:pt x="2114" y="1143"/>
                </a:lnTo>
                <a:lnTo>
                  <a:pt x="2052" y="1182"/>
                </a:lnTo>
                <a:lnTo>
                  <a:pt x="1987" y="1220"/>
                </a:lnTo>
                <a:lnTo>
                  <a:pt x="1918" y="1260"/>
                </a:lnTo>
                <a:lnTo>
                  <a:pt x="1845" y="1302"/>
                </a:lnTo>
                <a:lnTo>
                  <a:pt x="1686" y="1388"/>
                </a:lnTo>
                <a:lnTo>
                  <a:pt x="1511" y="1481"/>
                </a:lnTo>
                <a:lnTo>
                  <a:pt x="1511" y="1481"/>
                </a:lnTo>
                <a:lnTo>
                  <a:pt x="1511" y="1481"/>
                </a:lnTo>
                <a:lnTo>
                  <a:pt x="1459" y="1507"/>
                </a:lnTo>
                <a:lnTo>
                  <a:pt x="1459" y="1507"/>
                </a:lnTo>
                <a:lnTo>
                  <a:pt x="1320" y="1577"/>
                </a:lnTo>
                <a:lnTo>
                  <a:pt x="1190" y="1646"/>
                </a:lnTo>
                <a:lnTo>
                  <a:pt x="1070" y="1714"/>
                </a:lnTo>
                <a:lnTo>
                  <a:pt x="957" y="1783"/>
                </a:lnTo>
                <a:lnTo>
                  <a:pt x="851" y="1849"/>
                </a:lnTo>
                <a:lnTo>
                  <a:pt x="753" y="1916"/>
                </a:lnTo>
                <a:lnTo>
                  <a:pt x="663" y="1981"/>
                </a:lnTo>
                <a:lnTo>
                  <a:pt x="580" y="2045"/>
                </a:lnTo>
                <a:lnTo>
                  <a:pt x="503" y="2108"/>
                </a:lnTo>
                <a:lnTo>
                  <a:pt x="432" y="2170"/>
                </a:lnTo>
                <a:lnTo>
                  <a:pt x="368" y="2230"/>
                </a:lnTo>
                <a:lnTo>
                  <a:pt x="309" y="2290"/>
                </a:lnTo>
                <a:lnTo>
                  <a:pt x="255" y="2349"/>
                </a:lnTo>
                <a:lnTo>
                  <a:pt x="206" y="2408"/>
                </a:lnTo>
                <a:lnTo>
                  <a:pt x="162" y="2465"/>
                </a:lnTo>
                <a:lnTo>
                  <a:pt x="122" y="2521"/>
                </a:lnTo>
                <a:lnTo>
                  <a:pt x="122" y="2521"/>
                </a:lnTo>
                <a:lnTo>
                  <a:pt x="102" y="2551"/>
                </a:lnTo>
                <a:lnTo>
                  <a:pt x="83" y="2581"/>
                </a:lnTo>
                <a:lnTo>
                  <a:pt x="67" y="2608"/>
                </a:lnTo>
                <a:lnTo>
                  <a:pt x="53" y="2632"/>
                </a:lnTo>
                <a:lnTo>
                  <a:pt x="41" y="2655"/>
                </a:lnTo>
                <a:lnTo>
                  <a:pt x="33" y="2677"/>
                </a:lnTo>
                <a:lnTo>
                  <a:pt x="24" y="2697"/>
                </a:lnTo>
                <a:lnTo>
                  <a:pt x="17" y="2715"/>
                </a:lnTo>
                <a:lnTo>
                  <a:pt x="8" y="2748"/>
                </a:lnTo>
                <a:lnTo>
                  <a:pt x="3" y="2777"/>
                </a:lnTo>
                <a:lnTo>
                  <a:pt x="1" y="2801"/>
                </a:lnTo>
                <a:lnTo>
                  <a:pt x="0" y="2823"/>
                </a:lnTo>
                <a:lnTo>
                  <a:pt x="0" y="3515"/>
                </a:lnTo>
                <a:lnTo>
                  <a:pt x="0" y="3515"/>
                </a:lnTo>
                <a:lnTo>
                  <a:pt x="1" y="3486"/>
                </a:lnTo>
                <a:lnTo>
                  <a:pt x="4" y="3463"/>
                </a:lnTo>
                <a:lnTo>
                  <a:pt x="10" y="3433"/>
                </a:lnTo>
                <a:lnTo>
                  <a:pt x="17" y="3397"/>
                </a:lnTo>
                <a:lnTo>
                  <a:pt x="29" y="3354"/>
                </a:lnTo>
                <a:lnTo>
                  <a:pt x="44" y="3307"/>
                </a:lnTo>
                <a:lnTo>
                  <a:pt x="54" y="3283"/>
                </a:lnTo>
                <a:lnTo>
                  <a:pt x="66" y="3255"/>
                </a:lnTo>
                <a:lnTo>
                  <a:pt x="79" y="3227"/>
                </a:lnTo>
                <a:lnTo>
                  <a:pt x="93" y="3197"/>
                </a:lnTo>
                <a:lnTo>
                  <a:pt x="110" y="3167"/>
                </a:lnTo>
                <a:lnTo>
                  <a:pt x="127" y="3135"/>
                </a:lnTo>
                <a:lnTo>
                  <a:pt x="147" y="3101"/>
                </a:lnTo>
                <a:lnTo>
                  <a:pt x="170" y="3068"/>
                </a:lnTo>
                <a:lnTo>
                  <a:pt x="195" y="3032"/>
                </a:lnTo>
                <a:lnTo>
                  <a:pt x="222" y="2995"/>
                </a:lnTo>
                <a:lnTo>
                  <a:pt x="251" y="2957"/>
                </a:lnTo>
                <a:lnTo>
                  <a:pt x="282" y="2919"/>
                </a:lnTo>
                <a:lnTo>
                  <a:pt x="316" y="2879"/>
                </a:lnTo>
                <a:lnTo>
                  <a:pt x="352" y="2839"/>
                </a:lnTo>
                <a:lnTo>
                  <a:pt x="392" y="2797"/>
                </a:lnTo>
                <a:lnTo>
                  <a:pt x="435" y="2754"/>
                </a:lnTo>
                <a:lnTo>
                  <a:pt x="480" y="2711"/>
                </a:lnTo>
                <a:lnTo>
                  <a:pt x="528" y="2667"/>
                </a:lnTo>
                <a:lnTo>
                  <a:pt x="528" y="2667"/>
                </a:lnTo>
                <a:lnTo>
                  <a:pt x="566" y="2634"/>
                </a:lnTo>
                <a:lnTo>
                  <a:pt x="606" y="2601"/>
                </a:lnTo>
                <a:lnTo>
                  <a:pt x="647" y="2568"/>
                </a:lnTo>
                <a:lnTo>
                  <a:pt x="693" y="2534"/>
                </a:lnTo>
                <a:lnTo>
                  <a:pt x="742" y="2499"/>
                </a:lnTo>
                <a:lnTo>
                  <a:pt x="793" y="2465"/>
                </a:lnTo>
                <a:lnTo>
                  <a:pt x="849" y="2428"/>
                </a:lnTo>
                <a:lnTo>
                  <a:pt x="908" y="2390"/>
                </a:lnTo>
                <a:lnTo>
                  <a:pt x="970" y="2353"/>
                </a:lnTo>
                <a:lnTo>
                  <a:pt x="1035" y="2314"/>
                </a:lnTo>
                <a:lnTo>
                  <a:pt x="1104" y="2274"/>
                </a:lnTo>
                <a:lnTo>
                  <a:pt x="1177" y="2233"/>
                </a:lnTo>
                <a:lnTo>
                  <a:pt x="1336" y="2145"/>
                </a:lnTo>
                <a:lnTo>
                  <a:pt x="1511" y="2052"/>
                </a:lnTo>
                <a:lnTo>
                  <a:pt x="1511" y="2052"/>
                </a:lnTo>
                <a:lnTo>
                  <a:pt x="1511" y="2052"/>
                </a:lnTo>
                <a:lnTo>
                  <a:pt x="1561" y="2028"/>
                </a:lnTo>
                <a:lnTo>
                  <a:pt x="1561" y="2028"/>
                </a:lnTo>
                <a:lnTo>
                  <a:pt x="1700" y="1958"/>
                </a:lnTo>
                <a:lnTo>
                  <a:pt x="1830" y="1888"/>
                </a:lnTo>
                <a:lnTo>
                  <a:pt x="1952" y="1819"/>
                </a:lnTo>
                <a:lnTo>
                  <a:pt x="2065" y="1752"/>
                </a:lnTo>
                <a:lnTo>
                  <a:pt x="2171" y="1684"/>
                </a:lnTo>
                <a:lnTo>
                  <a:pt x="2269" y="1618"/>
                </a:lnTo>
                <a:lnTo>
                  <a:pt x="2359" y="1554"/>
                </a:lnTo>
                <a:lnTo>
                  <a:pt x="2442" y="1489"/>
                </a:lnTo>
                <a:lnTo>
                  <a:pt x="2519" y="1426"/>
                </a:lnTo>
                <a:lnTo>
                  <a:pt x="2590" y="1365"/>
                </a:lnTo>
                <a:lnTo>
                  <a:pt x="2654" y="1303"/>
                </a:lnTo>
                <a:lnTo>
                  <a:pt x="2713" y="1243"/>
                </a:lnTo>
                <a:lnTo>
                  <a:pt x="2766" y="1184"/>
                </a:lnTo>
                <a:lnTo>
                  <a:pt x="2816" y="1127"/>
                </a:lnTo>
                <a:lnTo>
                  <a:pt x="2859" y="1070"/>
                </a:lnTo>
                <a:lnTo>
                  <a:pt x="2899" y="1014"/>
                </a:lnTo>
                <a:lnTo>
                  <a:pt x="2899" y="1014"/>
                </a:lnTo>
                <a:lnTo>
                  <a:pt x="2920" y="982"/>
                </a:lnTo>
                <a:lnTo>
                  <a:pt x="2939" y="954"/>
                </a:lnTo>
                <a:lnTo>
                  <a:pt x="2955" y="927"/>
                </a:lnTo>
                <a:lnTo>
                  <a:pt x="2968" y="901"/>
                </a:lnTo>
                <a:lnTo>
                  <a:pt x="2979" y="878"/>
                </a:lnTo>
                <a:lnTo>
                  <a:pt x="2989" y="856"/>
                </a:lnTo>
                <a:lnTo>
                  <a:pt x="2998" y="836"/>
                </a:lnTo>
                <a:lnTo>
                  <a:pt x="3003" y="818"/>
                </a:lnTo>
                <a:lnTo>
                  <a:pt x="3013" y="785"/>
                </a:lnTo>
                <a:lnTo>
                  <a:pt x="3018" y="758"/>
                </a:lnTo>
                <a:lnTo>
                  <a:pt x="3021" y="733"/>
                </a:lnTo>
                <a:lnTo>
                  <a:pt x="3022" y="712"/>
                </a:lnTo>
                <a:lnTo>
                  <a:pt x="3022" y="0"/>
                </a:lnTo>
                <a:close/>
              </a:path>
            </a:pathLst>
          </a:custGeom>
          <a:gradFill flip="none" rotWithShape="1">
            <a:gsLst>
              <a:gs pos="0">
                <a:schemeClr val="accent4">
                  <a:lumMod val="60000"/>
                  <a:lumOff val="40000"/>
                </a:schemeClr>
              </a:gs>
              <a:gs pos="34000">
                <a:schemeClr val="accent4">
                  <a:lumMod val="20000"/>
                  <a:lumOff val="80000"/>
                </a:schemeClr>
              </a:gs>
              <a:gs pos="100000">
                <a:schemeClr val="accent4">
                  <a:lumMod val="75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2" name="Freeform 14"/>
          <p:cNvSpPr/>
          <p:nvPr userDrawn="1"/>
        </p:nvSpPr>
        <p:spPr bwMode="auto">
          <a:xfrm rot="5400000">
            <a:off x="3530765" y="1740463"/>
            <a:ext cx="1525815" cy="1712716"/>
          </a:xfrm>
          <a:custGeom>
            <a:avLst/>
            <a:gdLst>
              <a:gd name="T0" fmla="*/ 3019 w 3022"/>
              <a:gd name="T1" fmla="*/ 30 h 3515"/>
              <a:gd name="T2" fmla="*/ 3005 w 3022"/>
              <a:gd name="T3" fmla="*/ 124 h 3515"/>
              <a:gd name="T4" fmla="*/ 2968 w 3022"/>
              <a:gd name="T5" fmla="*/ 242 h 3515"/>
              <a:gd name="T6" fmla="*/ 2929 w 3022"/>
              <a:gd name="T7" fmla="*/ 330 h 3515"/>
              <a:gd name="T8" fmla="*/ 2873 w 3022"/>
              <a:gd name="T9" fmla="*/ 429 h 3515"/>
              <a:gd name="T10" fmla="*/ 2800 w 3022"/>
              <a:gd name="T11" fmla="*/ 536 h 3515"/>
              <a:gd name="T12" fmla="*/ 2706 w 3022"/>
              <a:gd name="T13" fmla="*/ 653 h 3515"/>
              <a:gd name="T14" fmla="*/ 2587 w 3022"/>
              <a:gd name="T15" fmla="*/ 779 h 3515"/>
              <a:gd name="T16" fmla="*/ 2494 w 3022"/>
              <a:gd name="T17" fmla="*/ 868 h 3515"/>
              <a:gd name="T18" fmla="*/ 2373 w 3022"/>
              <a:gd name="T19" fmla="*/ 967 h 3515"/>
              <a:gd name="T20" fmla="*/ 2227 w 3022"/>
              <a:gd name="T21" fmla="*/ 1070 h 3515"/>
              <a:gd name="T22" fmla="*/ 2052 w 3022"/>
              <a:gd name="T23" fmla="*/ 1182 h 3515"/>
              <a:gd name="T24" fmla="*/ 1845 w 3022"/>
              <a:gd name="T25" fmla="*/ 1302 h 3515"/>
              <a:gd name="T26" fmla="*/ 1511 w 3022"/>
              <a:gd name="T27" fmla="*/ 1481 h 3515"/>
              <a:gd name="T28" fmla="*/ 1459 w 3022"/>
              <a:gd name="T29" fmla="*/ 1507 h 3515"/>
              <a:gd name="T30" fmla="*/ 1070 w 3022"/>
              <a:gd name="T31" fmla="*/ 1716 h 3515"/>
              <a:gd name="T32" fmla="*/ 753 w 3022"/>
              <a:gd name="T33" fmla="*/ 1917 h 3515"/>
              <a:gd name="T34" fmla="*/ 503 w 3022"/>
              <a:gd name="T35" fmla="*/ 2109 h 3515"/>
              <a:gd name="T36" fmla="*/ 309 w 3022"/>
              <a:gd name="T37" fmla="*/ 2292 h 3515"/>
              <a:gd name="T38" fmla="*/ 162 w 3022"/>
              <a:gd name="T39" fmla="*/ 2465 h 3515"/>
              <a:gd name="T40" fmla="*/ 102 w 3022"/>
              <a:gd name="T41" fmla="*/ 2553 h 3515"/>
              <a:gd name="T42" fmla="*/ 53 w 3022"/>
              <a:gd name="T43" fmla="*/ 2633 h 3515"/>
              <a:gd name="T44" fmla="*/ 24 w 3022"/>
              <a:gd name="T45" fmla="*/ 2699 h 3515"/>
              <a:gd name="T46" fmla="*/ 3 w 3022"/>
              <a:gd name="T47" fmla="*/ 2777 h 3515"/>
              <a:gd name="T48" fmla="*/ 0 w 3022"/>
              <a:gd name="T49" fmla="*/ 3515 h 3515"/>
              <a:gd name="T50" fmla="*/ 4 w 3022"/>
              <a:gd name="T51" fmla="*/ 3463 h 3515"/>
              <a:gd name="T52" fmla="*/ 29 w 3022"/>
              <a:gd name="T53" fmla="*/ 3356 h 3515"/>
              <a:gd name="T54" fmla="*/ 66 w 3022"/>
              <a:gd name="T55" fmla="*/ 3256 h 3515"/>
              <a:gd name="T56" fmla="*/ 110 w 3022"/>
              <a:gd name="T57" fmla="*/ 3167 h 3515"/>
              <a:gd name="T58" fmla="*/ 170 w 3022"/>
              <a:gd name="T59" fmla="*/ 3068 h 3515"/>
              <a:gd name="T60" fmla="*/ 251 w 3022"/>
              <a:gd name="T61" fmla="*/ 2958 h 3515"/>
              <a:gd name="T62" fmla="*/ 352 w 3022"/>
              <a:gd name="T63" fmla="*/ 2839 h 3515"/>
              <a:gd name="T64" fmla="*/ 480 w 3022"/>
              <a:gd name="T65" fmla="*/ 2712 h 3515"/>
              <a:gd name="T66" fmla="*/ 566 w 3022"/>
              <a:gd name="T67" fmla="*/ 2634 h 3515"/>
              <a:gd name="T68" fmla="*/ 693 w 3022"/>
              <a:gd name="T69" fmla="*/ 2535 h 3515"/>
              <a:gd name="T70" fmla="*/ 849 w 3022"/>
              <a:gd name="T71" fmla="*/ 2429 h 3515"/>
              <a:gd name="T72" fmla="*/ 1035 w 3022"/>
              <a:gd name="T73" fmla="*/ 2315 h 3515"/>
              <a:gd name="T74" fmla="*/ 1336 w 3022"/>
              <a:gd name="T75" fmla="*/ 2146 h 3515"/>
              <a:gd name="T76" fmla="*/ 1511 w 3022"/>
              <a:gd name="T77" fmla="*/ 2054 h 3515"/>
              <a:gd name="T78" fmla="*/ 1700 w 3022"/>
              <a:gd name="T79" fmla="*/ 1958 h 3515"/>
              <a:gd name="T80" fmla="*/ 2065 w 3022"/>
              <a:gd name="T81" fmla="*/ 1752 h 3515"/>
              <a:gd name="T82" fmla="*/ 2359 w 3022"/>
              <a:gd name="T83" fmla="*/ 1554 h 3515"/>
              <a:gd name="T84" fmla="*/ 2590 w 3022"/>
              <a:gd name="T85" fmla="*/ 1365 h 3515"/>
              <a:gd name="T86" fmla="*/ 2766 w 3022"/>
              <a:gd name="T87" fmla="*/ 1185 h 3515"/>
              <a:gd name="T88" fmla="*/ 2899 w 3022"/>
              <a:gd name="T89" fmla="*/ 1014 h 3515"/>
              <a:gd name="T90" fmla="*/ 2939 w 3022"/>
              <a:gd name="T91" fmla="*/ 954 h 3515"/>
              <a:gd name="T92" fmla="*/ 2979 w 3022"/>
              <a:gd name="T93" fmla="*/ 878 h 3515"/>
              <a:gd name="T94" fmla="*/ 3003 w 3022"/>
              <a:gd name="T95" fmla="*/ 820 h 3515"/>
              <a:gd name="T96" fmla="*/ 3021 w 3022"/>
              <a:gd name="T97" fmla="*/ 734 h 3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2" h="3515">
                <a:moveTo>
                  <a:pt x="3022" y="0"/>
                </a:moveTo>
                <a:lnTo>
                  <a:pt x="3022" y="0"/>
                </a:lnTo>
                <a:lnTo>
                  <a:pt x="3019" y="30"/>
                </a:lnTo>
                <a:lnTo>
                  <a:pt x="3016" y="55"/>
                </a:lnTo>
                <a:lnTo>
                  <a:pt x="3012" y="86"/>
                </a:lnTo>
                <a:lnTo>
                  <a:pt x="3005" y="124"/>
                </a:lnTo>
                <a:lnTo>
                  <a:pt x="2993" y="166"/>
                </a:lnTo>
                <a:lnTo>
                  <a:pt x="2978" y="215"/>
                </a:lnTo>
                <a:lnTo>
                  <a:pt x="2968" y="242"/>
                </a:lnTo>
                <a:lnTo>
                  <a:pt x="2956" y="270"/>
                </a:lnTo>
                <a:lnTo>
                  <a:pt x="2943" y="300"/>
                </a:lnTo>
                <a:lnTo>
                  <a:pt x="2929" y="330"/>
                </a:lnTo>
                <a:lnTo>
                  <a:pt x="2912" y="361"/>
                </a:lnTo>
                <a:lnTo>
                  <a:pt x="2893" y="394"/>
                </a:lnTo>
                <a:lnTo>
                  <a:pt x="2873" y="429"/>
                </a:lnTo>
                <a:lnTo>
                  <a:pt x="2852" y="463"/>
                </a:lnTo>
                <a:lnTo>
                  <a:pt x="2827" y="499"/>
                </a:lnTo>
                <a:lnTo>
                  <a:pt x="2800" y="536"/>
                </a:lnTo>
                <a:lnTo>
                  <a:pt x="2771" y="575"/>
                </a:lnTo>
                <a:lnTo>
                  <a:pt x="2740" y="613"/>
                </a:lnTo>
                <a:lnTo>
                  <a:pt x="2706" y="653"/>
                </a:lnTo>
                <a:lnTo>
                  <a:pt x="2668" y="695"/>
                </a:lnTo>
                <a:lnTo>
                  <a:pt x="2630" y="738"/>
                </a:lnTo>
                <a:lnTo>
                  <a:pt x="2587" y="779"/>
                </a:lnTo>
                <a:lnTo>
                  <a:pt x="2541" y="824"/>
                </a:lnTo>
                <a:lnTo>
                  <a:pt x="2494" y="868"/>
                </a:lnTo>
                <a:lnTo>
                  <a:pt x="2494" y="868"/>
                </a:lnTo>
                <a:lnTo>
                  <a:pt x="2456" y="901"/>
                </a:lnTo>
                <a:lnTo>
                  <a:pt x="2416" y="933"/>
                </a:lnTo>
                <a:lnTo>
                  <a:pt x="2373" y="967"/>
                </a:lnTo>
                <a:lnTo>
                  <a:pt x="2329" y="1000"/>
                </a:lnTo>
                <a:lnTo>
                  <a:pt x="2280" y="1034"/>
                </a:lnTo>
                <a:lnTo>
                  <a:pt x="2227" y="1070"/>
                </a:lnTo>
                <a:lnTo>
                  <a:pt x="2173" y="1106"/>
                </a:lnTo>
                <a:lnTo>
                  <a:pt x="2114" y="1143"/>
                </a:lnTo>
                <a:lnTo>
                  <a:pt x="2052" y="1182"/>
                </a:lnTo>
                <a:lnTo>
                  <a:pt x="1987" y="1221"/>
                </a:lnTo>
                <a:lnTo>
                  <a:pt x="1918" y="1261"/>
                </a:lnTo>
                <a:lnTo>
                  <a:pt x="1845" y="1302"/>
                </a:lnTo>
                <a:lnTo>
                  <a:pt x="1686" y="1390"/>
                </a:lnTo>
                <a:lnTo>
                  <a:pt x="1511" y="1481"/>
                </a:lnTo>
                <a:lnTo>
                  <a:pt x="1511" y="1481"/>
                </a:lnTo>
                <a:lnTo>
                  <a:pt x="1511" y="1481"/>
                </a:lnTo>
                <a:lnTo>
                  <a:pt x="1459" y="1507"/>
                </a:lnTo>
                <a:lnTo>
                  <a:pt x="1459" y="1507"/>
                </a:lnTo>
                <a:lnTo>
                  <a:pt x="1320" y="1577"/>
                </a:lnTo>
                <a:lnTo>
                  <a:pt x="1190" y="1647"/>
                </a:lnTo>
                <a:lnTo>
                  <a:pt x="1070" y="1716"/>
                </a:lnTo>
                <a:lnTo>
                  <a:pt x="957" y="1783"/>
                </a:lnTo>
                <a:lnTo>
                  <a:pt x="851" y="1851"/>
                </a:lnTo>
                <a:lnTo>
                  <a:pt x="753" y="1917"/>
                </a:lnTo>
                <a:lnTo>
                  <a:pt x="663" y="1981"/>
                </a:lnTo>
                <a:lnTo>
                  <a:pt x="580" y="2046"/>
                </a:lnTo>
                <a:lnTo>
                  <a:pt x="503" y="2109"/>
                </a:lnTo>
                <a:lnTo>
                  <a:pt x="432" y="2170"/>
                </a:lnTo>
                <a:lnTo>
                  <a:pt x="368" y="2232"/>
                </a:lnTo>
                <a:lnTo>
                  <a:pt x="309" y="2292"/>
                </a:lnTo>
                <a:lnTo>
                  <a:pt x="255" y="2351"/>
                </a:lnTo>
                <a:lnTo>
                  <a:pt x="206" y="2408"/>
                </a:lnTo>
                <a:lnTo>
                  <a:pt x="162" y="2465"/>
                </a:lnTo>
                <a:lnTo>
                  <a:pt x="122" y="2521"/>
                </a:lnTo>
                <a:lnTo>
                  <a:pt x="122" y="2521"/>
                </a:lnTo>
                <a:lnTo>
                  <a:pt x="102" y="2553"/>
                </a:lnTo>
                <a:lnTo>
                  <a:pt x="83" y="2581"/>
                </a:lnTo>
                <a:lnTo>
                  <a:pt x="67" y="2608"/>
                </a:lnTo>
                <a:lnTo>
                  <a:pt x="53" y="2633"/>
                </a:lnTo>
                <a:lnTo>
                  <a:pt x="41" y="2657"/>
                </a:lnTo>
                <a:lnTo>
                  <a:pt x="33" y="2679"/>
                </a:lnTo>
                <a:lnTo>
                  <a:pt x="24" y="2699"/>
                </a:lnTo>
                <a:lnTo>
                  <a:pt x="17" y="2716"/>
                </a:lnTo>
                <a:lnTo>
                  <a:pt x="8" y="2749"/>
                </a:lnTo>
                <a:lnTo>
                  <a:pt x="3" y="2777"/>
                </a:lnTo>
                <a:lnTo>
                  <a:pt x="1" y="2802"/>
                </a:lnTo>
                <a:lnTo>
                  <a:pt x="0" y="2823"/>
                </a:lnTo>
                <a:lnTo>
                  <a:pt x="0" y="3515"/>
                </a:lnTo>
                <a:lnTo>
                  <a:pt x="0" y="3515"/>
                </a:lnTo>
                <a:lnTo>
                  <a:pt x="1" y="3488"/>
                </a:lnTo>
                <a:lnTo>
                  <a:pt x="4" y="3463"/>
                </a:lnTo>
                <a:lnTo>
                  <a:pt x="10" y="3433"/>
                </a:lnTo>
                <a:lnTo>
                  <a:pt x="17" y="3398"/>
                </a:lnTo>
                <a:lnTo>
                  <a:pt x="29" y="3356"/>
                </a:lnTo>
                <a:lnTo>
                  <a:pt x="44" y="3309"/>
                </a:lnTo>
                <a:lnTo>
                  <a:pt x="54" y="3283"/>
                </a:lnTo>
                <a:lnTo>
                  <a:pt x="66" y="3256"/>
                </a:lnTo>
                <a:lnTo>
                  <a:pt x="79" y="3227"/>
                </a:lnTo>
                <a:lnTo>
                  <a:pt x="93" y="3198"/>
                </a:lnTo>
                <a:lnTo>
                  <a:pt x="110" y="3167"/>
                </a:lnTo>
                <a:lnTo>
                  <a:pt x="127" y="3135"/>
                </a:lnTo>
                <a:lnTo>
                  <a:pt x="147" y="3103"/>
                </a:lnTo>
                <a:lnTo>
                  <a:pt x="170" y="3068"/>
                </a:lnTo>
                <a:lnTo>
                  <a:pt x="195" y="3032"/>
                </a:lnTo>
                <a:lnTo>
                  <a:pt x="222" y="2997"/>
                </a:lnTo>
                <a:lnTo>
                  <a:pt x="251" y="2958"/>
                </a:lnTo>
                <a:lnTo>
                  <a:pt x="282" y="2919"/>
                </a:lnTo>
                <a:lnTo>
                  <a:pt x="316" y="2881"/>
                </a:lnTo>
                <a:lnTo>
                  <a:pt x="352" y="2839"/>
                </a:lnTo>
                <a:lnTo>
                  <a:pt x="392" y="2797"/>
                </a:lnTo>
                <a:lnTo>
                  <a:pt x="435" y="2754"/>
                </a:lnTo>
                <a:lnTo>
                  <a:pt x="480" y="2712"/>
                </a:lnTo>
                <a:lnTo>
                  <a:pt x="528" y="2667"/>
                </a:lnTo>
                <a:lnTo>
                  <a:pt x="528" y="2667"/>
                </a:lnTo>
                <a:lnTo>
                  <a:pt x="566" y="2634"/>
                </a:lnTo>
                <a:lnTo>
                  <a:pt x="606" y="2601"/>
                </a:lnTo>
                <a:lnTo>
                  <a:pt x="647" y="2568"/>
                </a:lnTo>
                <a:lnTo>
                  <a:pt x="693" y="2535"/>
                </a:lnTo>
                <a:lnTo>
                  <a:pt x="742" y="2500"/>
                </a:lnTo>
                <a:lnTo>
                  <a:pt x="793" y="2465"/>
                </a:lnTo>
                <a:lnTo>
                  <a:pt x="849" y="2429"/>
                </a:lnTo>
                <a:lnTo>
                  <a:pt x="908" y="2392"/>
                </a:lnTo>
                <a:lnTo>
                  <a:pt x="970" y="2353"/>
                </a:lnTo>
                <a:lnTo>
                  <a:pt x="1035" y="2315"/>
                </a:lnTo>
                <a:lnTo>
                  <a:pt x="1104" y="2275"/>
                </a:lnTo>
                <a:lnTo>
                  <a:pt x="1177" y="2233"/>
                </a:lnTo>
                <a:lnTo>
                  <a:pt x="1336" y="2146"/>
                </a:lnTo>
                <a:lnTo>
                  <a:pt x="1511" y="2054"/>
                </a:lnTo>
                <a:lnTo>
                  <a:pt x="1511" y="2054"/>
                </a:lnTo>
                <a:lnTo>
                  <a:pt x="1511" y="2054"/>
                </a:lnTo>
                <a:lnTo>
                  <a:pt x="1561" y="2028"/>
                </a:lnTo>
                <a:lnTo>
                  <a:pt x="1561" y="2028"/>
                </a:lnTo>
                <a:lnTo>
                  <a:pt x="1700" y="1958"/>
                </a:lnTo>
                <a:lnTo>
                  <a:pt x="1830" y="1888"/>
                </a:lnTo>
                <a:lnTo>
                  <a:pt x="1952" y="1819"/>
                </a:lnTo>
                <a:lnTo>
                  <a:pt x="2065" y="1752"/>
                </a:lnTo>
                <a:lnTo>
                  <a:pt x="2171" y="1685"/>
                </a:lnTo>
                <a:lnTo>
                  <a:pt x="2269" y="1619"/>
                </a:lnTo>
                <a:lnTo>
                  <a:pt x="2359" y="1554"/>
                </a:lnTo>
                <a:lnTo>
                  <a:pt x="2442" y="1490"/>
                </a:lnTo>
                <a:lnTo>
                  <a:pt x="2519" y="1427"/>
                </a:lnTo>
                <a:lnTo>
                  <a:pt x="2590" y="1365"/>
                </a:lnTo>
                <a:lnTo>
                  <a:pt x="2654" y="1304"/>
                </a:lnTo>
                <a:lnTo>
                  <a:pt x="2713" y="1244"/>
                </a:lnTo>
                <a:lnTo>
                  <a:pt x="2766" y="1185"/>
                </a:lnTo>
                <a:lnTo>
                  <a:pt x="2816" y="1128"/>
                </a:lnTo>
                <a:lnTo>
                  <a:pt x="2859" y="1070"/>
                </a:lnTo>
                <a:lnTo>
                  <a:pt x="2899" y="1014"/>
                </a:lnTo>
                <a:lnTo>
                  <a:pt x="2899" y="1014"/>
                </a:lnTo>
                <a:lnTo>
                  <a:pt x="2920" y="983"/>
                </a:lnTo>
                <a:lnTo>
                  <a:pt x="2939" y="954"/>
                </a:lnTo>
                <a:lnTo>
                  <a:pt x="2955" y="927"/>
                </a:lnTo>
                <a:lnTo>
                  <a:pt x="2968" y="903"/>
                </a:lnTo>
                <a:lnTo>
                  <a:pt x="2979" y="878"/>
                </a:lnTo>
                <a:lnTo>
                  <a:pt x="2989" y="857"/>
                </a:lnTo>
                <a:lnTo>
                  <a:pt x="2998" y="837"/>
                </a:lnTo>
                <a:lnTo>
                  <a:pt x="3003" y="820"/>
                </a:lnTo>
                <a:lnTo>
                  <a:pt x="3013" y="787"/>
                </a:lnTo>
                <a:lnTo>
                  <a:pt x="3018" y="758"/>
                </a:lnTo>
                <a:lnTo>
                  <a:pt x="3021" y="734"/>
                </a:lnTo>
                <a:lnTo>
                  <a:pt x="3022" y="712"/>
                </a:lnTo>
                <a:lnTo>
                  <a:pt x="3022" y="0"/>
                </a:lnTo>
                <a:close/>
              </a:path>
            </a:pathLst>
          </a:custGeom>
          <a:gradFill flip="none" rotWithShape="1">
            <a:gsLst>
              <a:gs pos="0">
                <a:schemeClr val="accent1">
                  <a:lumMod val="60000"/>
                  <a:lumOff val="40000"/>
                </a:schemeClr>
              </a:gs>
              <a:gs pos="34000">
                <a:schemeClr val="accent1">
                  <a:lumMod val="40000"/>
                  <a:lumOff val="60000"/>
                </a:schemeClr>
              </a:gs>
              <a:gs pos="100000">
                <a:schemeClr val="accent1">
                  <a:lumMod val="75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3" name="Freeform 19"/>
          <p:cNvSpPr/>
          <p:nvPr userDrawn="1"/>
        </p:nvSpPr>
        <p:spPr bwMode="auto">
          <a:xfrm rot="5400000">
            <a:off x="2484245" y="1548668"/>
            <a:ext cx="398501" cy="965960"/>
          </a:xfrm>
          <a:custGeom>
            <a:avLst/>
            <a:gdLst>
              <a:gd name="T0" fmla="*/ 787 w 787"/>
              <a:gd name="T1" fmla="*/ 0 h 1982"/>
              <a:gd name="T2" fmla="*/ 719 w 787"/>
              <a:gd name="T3" fmla="*/ 49 h 1982"/>
              <a:gd name="T4" fmla="*/ 618 w 787"/>
              <a:gd name="T5" fmla="*/ 130 h 1982"/>
              <a:gd name="T6" fmla="*/ 489 w 787"/>
              <a:gd name="T7" fmla="*/ 243 h 1982"/>
              <a:gd name="T8" fmla="*/ 422 w 787"/>
              <a:gd name="T9" fmla="*/ 309 h 1982"/>
              <a:gd name="T10" fmla="*/ 353 w 787"/>
              <a:gd name="T11" fmla="*/ 382 h 1982"/>
              <a:gd name="T12" fmla="*/ 287 w 787"/>
              <a:gd name="T13" fmla="*/ 461 h 1982"/>
              <a:gd name="T14" fmla="*/ 225 w 787"/>
              <a:gd name="T15" fmla="*/ 544 h 1982"/>
              <a:gd name="T16" fmla="*/ 169 w 787"/>
              <a:gd name="T17" fmla="*/ 630 h 1982"/>
              <a:gd name="T18" fmla="*/ 124 w 787"/>
              <a:gd name="T19" fmla="*/ 720 h 1982"/>
              <a:gd name="T20" fmla="*/ 86 w 787"/>
              <a:gd name="T21" fmla="*/ 813 h 1982"/>
              <a:gd name="T22" fmla="*/ 68 w 787"/>
              <a:gd name="T23" fmla="*/ 884 h 1982"/>
              <a:gd name="T24" fmla="*/ 61 w 787"/>
              <a:gd name="T25" fmla="*/ 931 h 1982"/>
              <a:gd name="T26" fmla="*/ 56 w 787"/>
              <a:gd name="T27" fmla="*/ 980 h 1982"/>
              <a:gd name="T28" fmla="*/ 55 w 787"/>
              <a:gd name="T29" fmla="*/ 1004 h 1982"/>
              <a:gd name="T30" fmla="*/ 58 w 787"/>
              <a:gd name="T31" fmla="*/ 1048 h 1982"/>
              <a:gd name="T32" fmla="*/ 63 w 787"/>
              <a:gd name="T33" fmla="*/ 1093 h 1982"/>
              <a:gd name="T34" fmla="*/ 73 w 787"/>
              <a:gd name="T35" fmla="*/ 1137 h 1982"/>
              <a:gd name="T36" fmla="*/ 104 w 787"/>
              <a:gd name="T37" fmla="*/ 1226 h 1982"/>
              <a:gd name="T38" fmla="*/ 145 w 787"/>
              <a:gd name="T39" fmla="*/ 1313 h 1982"/>
              <a:gd name="T40" fmla="*/ 197 w 787"/>
              <a:gd name="T41" fmla="*/ 1398 h 1982"/>
              <a:gd name="T42" fmla="*/ 255 w 787"/>
              <a:gd name="T43" fmla="*/ 1481 h 1982"/>
              <a:gd name="T44" fmla="*/ 320 w 787"/>
              <a:gd name="T45" fmla="*/ 1560 h 1982"/>
              <a:gd name="T46" fmla="*/ 387 w 787"/>
              <a:gd name="T47" fmla="*/ 1636 h 1982"/>
              <a:gd name="T48" fmla="*/ 456 w 787"/>
              <a:gd name="T49" fmla="*/ 1704 h 1982"/>
              <a:gd name="T50" fmla="*/ 555 w 787"/>
              <a:gd name="T51" fmla="*/ 1797 h 1982"/>
              <a:gd name="T52" fmla="*/ 672 w 787"/>
              <a:gd name="T53" fmla="*/ 1896 h 1982"/>
              <a:gd name="T54" fmla="*/ 755 w 787"/>
              <a:gd name="T55" fmla="*/ 1959 h 1982"/>
              <a:gd name="T56" fmla="*/ 787 w 787"/>
              <a:gd name="T57" fmla="*/ 1982 h 1982"/>
              <a:gd name="T58" fmla="*/ 714 w 787"/>
              <a:gd name="T59" fmla="*/ 1933 h 1982"/>
              <a:gd name="T60" fmla="*/ 605 w 787"/>
              <a:gd name="T61" fmla="*/ 1850 h 1982"/>
              <a:gd name="T62" fmla="*/ 467 w 787"/>
              <a:gd name="T63" fmla="*/ 1737 h 1982"/>
              <a:gd name="T64" fmla="*/ 394 w 787"/>
              <a:gd name="T65" fmla="*/ 1671 h 1982"/>
              <a:gd name="T66" fmla="*/ 320 w 787"/>
              <a:gd name="T67" fmla="*/ 1600 h 1982"/>
              <a:gd name="T68" fmla="*/ 250 w 787"/>
              <a:gd name="T69" fmla="*/ 1522 h 1982"/>
              <a:gd name="T70" fmla="*/ 182 w 787"/>
              <a:gd name="T71" fmla="*/ 1442 h 1982"/>
              <a:gd name="T72" fmla="*/ 124 w 787"/>
              <a:gd name="T73" fmla="*/ 1359 h 1982"/>
              <a:gd name="T74" fmla="*/ 73 w 787"/>
              <a:gd name="T75" fmla="*/ 1273 h 1982"/>
              <a:gd name="T76" fmla="*/ 35 w 787"/>
              <a:gd name="T77" fmla="*/ 1186 h 1982"/>
              <a:gd name="T78" fmla="*/ 20 w 787"/>
              <a:gd name="T79" fmla="*/ 1141 h 1982"/>
              <a:gd name="T80" fmla="*/ 9 w 787"/>
              <a:gd name="T81" fmla="*/ 1097 h 1982"/>
              <a:gd name="T82" fmla="*/ 3 w 787"/>
              <a:gd name="T83" fmla="*/ 1054 h 1982"/>
              <a:gd name="T84" fmla="*/ 0 w 787"/>
              <a:gd name="T85" fmla="*/ 1010 h 1982"/>
              <a:gd name="T86" fmla="*/ 2 w 787"/>
              <a:gd name="T87" fmla="*/ 987 h 1982"/>
              <a:gd name="T88" fmla="*/ 6 w 787"/>
              <a:gd name="T89" fmla="*/ 939 h 1982"/>
              <a:gd name="T90" fmla="*/ 15 w 787"/>
              <a:gd name="T91" fmla="*/ 892 h 1982"/>
              <a:gd name="T92" fmla="*/ 26 w 787"/>
              <a:gd name="T93" fmla="*/ 846 h 1982"/>
              <a:gd name="T94" fmla="*/ 52 w 787"/>
              <a:gd name="T95" fmla="*/ 776 h 1982"/>
              <a:gd name="T96" fmla="*/ 96 w 787"/>
              <a:gd name="T97" fmla="*/ 686 h 1982"/>
              <a:gd name="T98" fmla="*/ 152 w 787"/>
              <a:gd name="T99" fmla="*/ 597 h 1982"/>
              <a:gd name="T100" fmla="*/ 215 w 787"/>
              <a:gd name="T101" fmla="*/ 511 h 1982"/>
              <a:gd name="T102" fmla="*/ 284 w 787"/>
              <a:gd name="T103" fmla="*/ 431 h 1982"/>
              <a:gd name="T104" fmla="*/ 357 w 787"/>
              <a:gd name="T105" fmla="*/ 354 h 1982"/>
              <a:gd name="T106" fmla="*/ 430 w 787"/>
              <a:gd name="T107" fmla="*/ 282 h 1982"/>
              <a:gd name="T108" fmla="*/ 538 w 787"/>
              <a:gd name="T109" fmla="*/ 188 h 1982"/>
              <a:gd name="T110" fmla="*/ 664 w 787"/>
              <a:gd name="T111" fmla="*/ 87 h 1982"/>
              <a:gd name="T112" fmla="*/ 752 w 787"/>
              <a:gd name="T113" fmla="*/ 23 h 1982"/>
              <a:gd name="T114" fmla="*/ 787 w 787"/>
              <a:gd name="T115" fmla="*/ 0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7" h="1982">
                <a:moveTo>
                  <a:pt x="787" y="0"/>
                </a:moveTo>
                <a:lnTo>
                  <a:pt x="787" y="0"/>
                </a:lnTo>
                <a:lnTo>
                  <a:pt x="755" y="23"/>
                </a:lnTo>
                <a:lnTo>
                  <a:pt x="719" y="49"/>
                </a:lnTo>
                <a:lnTo>
                  <a:pt x="672" y="84"/>
                </a:lnTo>
                <a:lnTo>
                  <a:pt x="618" y="130"/>
                </a:lnTo>
                <a:lnTo>
                  <a:pt x="555" y="183"/>
                </a:lnTo>
                <a:lnTo>
                  <a:pt x="489" y="243"/>
                </a:lnTo>
                <a:lnTo>
                  <a:pt x="456" y="275"/>
                </a:lnTo>
                <a:lnTo>
                  <a:pt x="422" y="309"/>
                </a:lnTo>
                <a:lnTo>
                  <a:pt x="387" y="345"/>
                </a:lnTo>
                <a:lnTo>
                  <a:pt x="353" y="382"/>
                </a:lnTo>
                <a:lnTo>
                  <a:pt x="320" y="421"/>
                </a:lnTo>
                <a:lnTo>
                  <a:pt x="287" y="461"/>
                </a:lnTo>
                <a:lnTo>
                  <a:pt x="255" y="501"/>
                </a:lnTo>
                <a:lnTo>
                  <a:pt x="225" y="544"/>
                </a:lnTo>
                <a:lnTo>
                  <a:pt x="197" y="587"/>
                </a:lnTo>
                <a:lnTo>
                  <a:pt x="169" y="630"/>
                </a:lnTo>
                <a:lnTo>
                  <a:pt x="145" y="675"/>
                </a:lnTo>
                <a:lnTo>
                  <a:pt x="124" y="720"/>
                </a:lnTo>
                <a:lnTo>
                  <a:pt x="104" y="766"/>
                </a:lnTo>
                <a:lnTo>
                  <a:pt x="86" y="813"/>
                </a:lnTo>
                <a:lnTo>
                  <a:pt x="73" y="861"/>
                </a:lnTo>
                <a:lnTo>
                  <a:pt x="68" y="884"/>
                </a:lnTo>
                <a:lnTo>
                  <a:pt x="63" y="908"/>
                </a:lnTo>
                <a:lnTo>
                  <a:pt x="61" y="931"/>
                </a:lnTo>
                <a:lnTo>
                  <a:pt x="58" y="955"/>
                </a:lnTo>
                <a:lnTo>
                  <a:pt x="56" y="980"/>
                </a:lnTo>
                <a:lnTo>
                  <a:pt x="55" y="1004"/>
                </a:lnTo>
                <a:lnTo>
                  <a:pt x="55" y="1004"/>
                </a:lnTo>
                <a:lnTo>
                  <a:pt x="56" y="1025"/>
                </a:lnTo>
                <a:lnTo>
                  <a:pt x="58" y="1048"/>
                </a:lnTo>
                <a:lnTo>
                  <a:pt x="61" y="1070"/>
                </a:lnTo>
                <a:lnTo>
                  <a:pt x="63" y="1093"/>
                </a:lnTo>
                <a:lnTo>
                  <a:pt x="68" y="1114"/>
                </a:lnTo>
                <a:lnTo>
                  <a:pt x="73" y="1137"/>
                </a:lnTo>
                <a:lnTo>
                  <a:pt x="86" y="1182"/>
                </a:lnTo>
                <a:lnTo>
                  <a:pt x="104" y="1226"/>
                </a:lnTo>
                <a:lnTo>
                  <a:pt x="124" y="1269"/>
                </a:lnTo>
                <a:lnTo>
                  <a:pt x="145" y="1313"/>
                </a:lnTo>
                <a:lnTo>
                  <a:pt x="169" y="1356"/>
                </a:lnTo>
                <a:lnTo>
                  <a:pt x="197" y="1398"/>
                </a:lnTo>
                <a:lnTo>
                  <a:pt x="225" y="1441"/>
                </a:lnTo>
                <a:lnTo>
                  <a:pt x="255" y="1481"/>
                </a:lnTo>
                <a:lnTo>
                  <a:pt x="287" y="1521"/>
                </a:lnTo>
                <a:lnTo>
                  <a:pt x="320" y="1560"/>
                </a:lnTo>
                <a:lnTo>
                  <a:pt x="353" y="1598"/>
                </a:lnTo>
                <a:lnTo>
                  <a:pt x="387" y="1636"/>
                </a:lnTo>
                <a:lnTo>
                  <a:pt x="422" y="1670"/>
                </a:lnTo>
                <a:lnTo>
                  <a:pt x="456" y="1704"/>
                </a:lnTo>
                <a:lnTo>
                  <a:pt x="489" y="1737"/>
                </a:lnTo>
                <a:lnTo>
                  <a:pt x="555" y="1797"/>
                </a:lnTo>
                <a:lnTo>
                  <a:pt x="618" y="1850"/>
                </a:lnTo>
                <a:lnTo>
                  <a:pt x="672" y="1896"/>
                </a:lnTo>
                <a:lnTo>
                  <a:pt x="719" y="1932"/>
                </a:lnTo>
                <a:lnTo>
                  <a:pt x="755" y="1959"/>
                </a:lnTo>
                <a:lnTo>
                  <a:pt x="787" y="1982"/>
                </a:lnTo>
                <a:lnTo>
                  <a:pt x="787" y="1982"/>
                </a:lnTo>
                <a:lnTo>
                  <a:pt x="752" y="1959"/>
                </a:lnTo>
                <a:lnTo>
                  <a:pt x="714" y="1933"/>
                </a:lnTo>
                <a:lnTo>
                  <a:pt x="664" y="1896"/>
                </a:lnTo>
                <a:lnTo>
                  <a:pt x="605" y="1850"/>
                </a:lnTo>
                <a:lnTo>
                  <a:pt x="538" y="1797"/>
                </a:lnTo>
                <a:lnTo>
                  <a:pt x="467" y="1737"/>
                </a:lnTo>
                <a:lnTo>
                  <a:pt x="430" y="1706"/>
                </a:lnTo>
                <a:lnTo>
                  <a:pt x="394" y="1671"/>
                </a:lnTo>
                <a:lnTo>
                  <a:pt x="357" y="1636"/>
                </a:lnTo>
                <a:lnTo>
                  <a:pt x="320" y="1600"/>
                </a:lnTo>
                <a:lnTo>
                  <a:pt x="284" y="1562"/>
                </a:lnTo>
                <a:lnTo>
                  <a:pt x="250" y="1522"/>
                </a:lnTo>
                <a:lnTo>
                  <a:pt x="215" y="1484"/>
                </a:lnTo>
                <a:lnTo>
                  <a:pt x="182" y="1442"/>
                </a:lnTo>
                <a:lnTo>
                  <a:pt x="152" y="1401"/>
                </a:lnTo>
                <a:lnTo>
                  <a:pt x="124" y="1359"/>
                </a:lnTo>
                <a:lnTo>
                  <a:pt x="96" y="1316"/>
                </a:lnTo>
                <a:lnTo>
                  <a:pt x="73" y="1273"/>
                </a:lnTo>
                <a:lnTo>
                  <a:pt x="52" y="1230"/>
                </a:lnTo>
                <a:lnTo>
                  <a:pt x="35" y="1186"/>
                </a:lnTo>
                <a:lnTo>
                  <a:pt x="26" y="1164"/>
                </a:lnTo>
                <a:lnTo>
                  <a:pt x="20" y="1141"/>
                </a:lnTo>
                <a:lnTo>
                  <a:pt x="15" y="1120"/>
                </a:lnTo>
                <a:lnTo>
                  <a:pt x="9" y="1097"/>
                </a:lnTo>
                <a:lnTo>
                  <a:pt x="6" y="1076"/>
                </a:lnTo>
                <a:lnTo>
                  <a:pt x="3" y="1054"/>
                </a:lnTo>
                <a:lnTo>
                  <a:pt x="2" y="1031"/>
                </a:lnTo>
                <a:lnTo>
                  <a:pt x="0" y="1010"/>
                </a:lnTo>
                <a:lnTo>
                  <a:pt x="0" y="1010"/>
                </a:lnTo>
                <a:lnTo>
                  <a:pt x="2" y="987"/>
                </a:lnTo>
                <a:lnTo>
                  <a:pt x="3" y="962"/>
                </a:lnTo>
                <a:lnTo>
                  <a:pt x="6" y="939"/>
                </a:lnTo>
                <a:lnTo>
                  <a:pt x="9" y="917"/>
                </a:lnTo>
                <a:lnTo>
                  <a:pt x="15" y="892"/>
                </a:lnTo>
                <a:lnTo>
                  <a:pt x="20" y="869"/>
                </a:lnTo>
                <a:lnTo>
                  <a:pt x="26" y="846"/>
                </a:lnTo>
                <a:lnTo>
                  <a:pt x="35" y="822"/>
                </a:lnTo>
                <a:lnTo>
                  <a:pt x="52" y="776"/>
                </a:lnTo>
                <a:lnTo>
                  <a:pt x="73" y="730"/>
                </a:lnTo>
                <a:lnTo>
                  <a:pt x="96" y="686"/>
                </a:lnTo>
                <a:lnTo>
                  <a:pt x="124" y="642"/>
                </a:lnTo>
                <a:lnTo>
                  <a:pt x="152" y="597"/>
                </a:lnTo>
                <a:lnTo>
                  <a:pt x="182" y="554"/>
                </a:lnTo>
                <a:lnTo>
                  <a:pt x="215" y="511"/>
                </a:lnTo>
                <a:lnTo>
                  <a:pt x="250" y="471"/>
                </a:lnTo>
                <a:lnTo>
                  <a:pt x="284" y="431"/>
                </a:lnTo>
                <a:lnTo>
                  <a:pt x="320" y="391"/>
                </a:lnTo>
                <a:lnTo>
                  <a:pt x="357" y="354"/>
                </a:lnTo>
                <a:lnTo>
                  <a:pt x="394" y="318"/>
                </a:lnTo>
                <a:lnTo>
                  <a:pt x="430" y="282"/>
                </a:lnTo>
                <a:lnTo>
                  <a:pt x="467" y="249"/>
                </a:lnTo>
                <a:lnTo>
                  <a:pt x="538" y="188"/>
                </a:lnTo>
                <a:lnTo>
                  <a:pt x="605" y="135"/>
                </a:lnTo>
                <a:lnTo>
                  <a:pt x="664" y="87"/>
                </a:lnTo>
                <a:lnTo>
                  <a:pt x="714" y="50"/>
                </a:lnTo>
                <a:lnTo>
                  <a:pt x="752" y="23"/>
                </a:lnTo>
                <a:lnTo>
                  <a:pt x="787" y="0"/>
                </a:lnTo>
                <a:lnTo>
                  <a:pt x="787" y="0"/>
                </a:lnTo>
                <a:close/>
              </a:path>
            </a:pathLst>
          </a:custGeom>
          <a:gradFill rotWithShape="0">
            <a:gsLst>
              <a:gs pos="0">
                <a:schemeClr val="accent4">
                  <a:lumMod val="75000"/>
                </a:schemeClr>
              </a:gs>
              <a:gs pos="100000">
                <a:schemeClr val="accent4">
                  <a:lumMod val="50000"/>
                </a:schemeClr>
              </a:gs>
            </a:gsLst>
            <a:lin ang="13680000" scaled="0"/>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4" name="Freeform 16"/>
          <p:cNvSpPr/>
          <p:nvPr userDrawn="1"/>
        </p:nvSpPr>
        <p:spPr bwMode="auto">
          <a:xfrm rot="5400000">
            <a:off x="1938773" y="1739705"/>
            <a:ext cx="1527330" cy="1712717"/>
          </a:xfrm>
          <a:custGeom>
            <a:avLst/>
            <a:gdLst>
              <a:gd name="T0" fmla="*/ 3020 w 3023"/>
              <a:gd name="T1" fmla="*/ 28 h 3514"/>
              <a:gd name="T2" fmla="*/ 3005 w 3023"/>
              <a:gd name="T3" fmla="*/ 121 h 3514"/>
              <a:gd name="T4" fmla="*/ 2968 w 3023"/>
              <a:gd name="T5" fmla="*/ 240 h 3514"/>
              <a:gd name="T6" fmla="*/ 2930 w 3023"/>
              <a:gd name="T7" fmla="*/ 328 h 3514"/>
              <a:gd name="T8" fmla="*/ 2875 w 3023"/>
              <a:gd name="T9" fmla="*/ 426 h 3514"/>
              <a:gd name="T10" fmla="*/ 2801 w 3023"/>
              <a:gd name="T11" fmla="*/ 535 h 3514"/>
              <a:gd name="T12" fmla="*/ 2706 w 3023"/>
              <a:gd name="T13" fmla="*/ 653 h 3514"/>
              <a:gd name="T14" fmla="*/ 2587 w 3023"/>
              <a:gd name="T15" fmla="*/ 779 h 3514"/>
              <a:gd name="T16" fmla="*/ 2494 w 3023"/>
              <a:gd name="T17" fmla="*/ 868 h 3514"/>
              <a:gd name="T18" fmla="*/ 2375 w 3023"/>
              <a:gd name="T19" fmla="*/ 965 h 3514"/>
              <a:gd name="T20" fmla="*/ 2229 w 3023"/>
              <a:gd name="T21" fmla="*/ 1069 h 3514"/>
              <a:gd name="T22" fmla="*/ 2053 w 3023"/>
              <a:gd name="T23" fmla="*/ 1180 h 3514"/>
              <a:gd name="T24" fmla="*/ 1845 w 3023"/>
              <a:gd name="T25" fmla="*/ 1301 h 3514"/>
              <a:gd name="T26" fmla="*/ 1512 w 3023"/>
              <a:gd name="T27" fmla="*/ 1481 h 3514"/>
              <a:gd name="T28" fmla="*/ 1461 w 3023"/>
              <a:gd name="T29" fmla="*/ 1505 h 3514"/>
              <a:gd name="T30" fmla="*/ 1070 w 3023"/>
              <a:gd name="T31" fmla="*/ 1714 h 3514"/>
              <a:gd name="T32" fmla="*/ 754 w 3023"/>
              <a:gd name="T33" fmla="*/ 1914 h 3514"/>
              <a:gd name="T34" fmla="*/ 503 w 3023"/>
              <a:gd name="T35" fmla="*/ 2106 h 3514"/>
              <a:gd name="T36" fmla="*/ 310 w 3023"/>
              <a:gd name="T37" fmla="*/ 2290 h 3514"/>
              <a:gd name="T38" fmla="*/ 164 w 3023"/>
              <a:gd name="T39" fmla="*/ 2463 h 3514"/>
              <a:gd name="T40" fmla="*/ 102 w 3023"/>
              <a:gd name="T41" fmla="*/ 2550 h 3514"/>
              <a:gd name="T42" fmla="*/ 55 w 3023"/>
              <a:gd name="T43" fmla="*/ 2632 h 3514"/>
              <a:gd name="T44" fmla="*/ 25 w 3023"/>
              <a:gd name="T45" fmla="*/ 2696 h 3514"/>
              <a:gd name="T46" fmla="*/ 5 w 3023"/>
              <a:gd name="T47" fmla="*/ 2775 h 3514"/>
              <a:gd name="T48" fmla="*/ 0 w 3023"/>
              <a:gd name="T49" fmla="*/ 3514 h 3514"/>
              <a:gd name="T50" fmla="*/ 6 w 3023"/>
              <a:gd name="T51" fmla="*/ 3461 h 3514"/>
              <a:gd name="T52" fmla="*/ 29 w 3023"/>
              <a:gd name="T53" fmla="*/ 3354 h 3514"/>
              <a:gd name="T54" fmla="*/ 66 w 3023"/>
              <a:gd name="T55" fmla="*/ 3254 h 3514"/>
              <a:gd name="T56" fmla="*/ 111 w 3023"/>
              <a:gd name="T57" fmla="*/ 3166 h 3514"/>
              <a:gd name="T58" fmla="*/ 171 w 3023"/>
              <a:gd name="T59" fmla="*/ 3066 h 3514"/>
              <a:gd name="T60" fmla="*/ 251 w 3023"/>
              <a:gd name="T61" fmla="*/ 2957 h 3514"/>
              <a:gd name="T62" fmla="*/ 354 w 3023"/>
              <a:gd name="T63" fmla="*/ 2838 h 3514"/>
              <a:gd name="T64" fmla="*/ 480 w 3023"/>
              <a:gd name="T65" fmla="*/ 2709 h 3514"/>
              <a:gd name="T66" fmla="*/ 566 w 3023"/>
              <a:gd name="T67" fmla="*/ 2633 h 3514"/>
              <a:gd name="T68" fmla="*/ 694 w 3023"/>
              <a:gd name="T69" fmla="*/ 2533 h 3514"/>
              <a:gd name="T70" fmla="*/ 850 w 3023"/>
              <a:gd name="T71" fmla="*/ 2427 h 3514"/>
              <a:gd name="T72" fmla="*/ 1036 w 3023"/>
              <a:gd name="T73" fmla="*/ 2313 h 3514"/>
              <a:gd name="T74" fmla="*/ 1337 w 3023"/>
              <a:gd name="T75" fmla="*/ 2145 h 3514"/>
              <a:gd name="T76" fmla="*/ 1512 w 3023"/>
              <a:gd name="T77" fmla="*/ 2052 h 3514"/>
              <a:gd name="T78" fmla="*/ 1702 w 3023"/>
              <a:gd name="T79" fmla="*/ 1956 h 3514"/>
              <a:gd name="T80" fmla="*/ 2066 w 3023"/>
              <a:gd name="T81" fmla="*/ 1750 h 3514"/>
              <a:gd name="T82" fmla="*/ 2359 w 3023"/>
              <a:gd name="T83" fmla="*/ 1552 h 3514"/>
              <a:gd name="T84" fmla="*/ 2590 w 3023"/>
              <a:gd name="T85" fmla="*/ 1363 h 3514"/>
              <a:gd name="T86" fmla="*/ 2768 w 3023"/>
              <a:gd name="T87" fmla="*/ 1184 h 3514"/>
              <a:gd name="T88" fmla="*/ 2901 w 3023"/>
              <a:gd name="T89" fmla="*/ 1014 h 3514"/>
              <a:gd name="T90" fmla="*/ 2940 w 3023"/>
              <a:gd name="T91" fmla="*/ 952 h 3514"/>
              <a:gd name="T92" fmla="*/ 2981 w 3023"/>
              <a:gd name="T93" fmla="*/ 878 h 3514"/>
              <a:gd name="T94" fmla="*/ 3005 w 3023"/>
              <a:gd name="T95" fmla="*/ 817 h 3514"/>
              <a:gd name="T96" fmla="*/ 3021 w 3023"/>
              <a:gd name="T97" fmla="*/ 731 h 3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3" h="3514">
                <a:moveTo>
                  <a:pt x="3023" y="0"/>
                </a:moveTo>
                <a:lnTo>
                  <a:pt x="3023" y="0"/>
                </a:lnTo>
                <a:lnTo>
                  <a:pt x="3020" y="28"/>
                </a:lnTo>
                <a:lnTo>
                  <a:pt x="3018" y="53"/>
                </a:lnTo>
                <a:lnTo>
                  <a:pt x="3013" y="84"/>
                </a:lnTo>
                <a:lnTo>
                  <a:pt x="3005" y="121"/>
                </a:lnTo>
                <a:lnTo>
                  <a:pt x="2994" y="166"/>
                </a:lnTo>
                <a:lnTo>
                  <a:pt x="2978" y="214"/>
                </a:lnTo>
                <a:lnTo>
                  <a:pt x="2968" y="240"/>
                </a:lnTo>
                <a:lnTo>
                  <a:pt x="2957" y="269"/>
                </a:lnTo>
                <a:lnTo>
                  <a:pt x="2944" y="298"/>
                </a:lnTo>
                <a:lnTo>
                  <a:pt x="2930" y="328"/>
                </a:lnTo>
                <a:lnTo>
                  <a:pt x="2912" y="359"/>
                </a:lnTo>
                <a:lnTo>
                  <a:pt x="2895" y="392"/>
                </a:lnTo>
                <a:lnTo>
                  <a:pt x="2875" y="426"/>
                </a:lnTo>
                <a:lnTo>
                  <a:pt x="2852" y="462"/>
                </a:lnTo>
                <a:lnTo>
                  <a:pt x="2828" y="498"/>
                </a:lnTo>
                <a:lnTo>
                  <a:pt x="2801" y="535"/>
                </a:lnTo>
                <a:lnTo>
                  <a:pt x="2772" y="573"/>
                </a:lnTo>
                <a:lnTo>
                  <a:pt x="2740" y="613"/>
                </a:lnTo>
                <a:lnTo>
                  <a:pt x="2706" y="653"/>
                </a:lnTo>
                <a:lnTo>
                  <a:pt x="2670" y="694"/>
                </a:lnTo>
                <a:lnTo>
                  <a:pt x="2630" y="736"/>
                </a:lnTo>
                <a:lnTo>
                  <a:pt x="2587" y="779"/>
                </a:lnTo>
                <a:lnTo>
                  <a:pt x="2543" y="822"/>
                </a:lnTo>
                <a:lnTo>
                  <a:pt x="2494" y="868"/>
                </a:lnTo>
                <a:lnTo>
                  <a:pt x="2494" y="868"/>
                </a:lnTo>
                <a:lnTo>
                  <a:pt x="2457" y="899"/>
                </a:lnTo>
                <a:lnTo>
                  <a:pt x="2417" y="932"/>
                </a:lnTo>
                <a:lnTo>
                  <a:pt x="2375" y="965"/>
                </a:lnTo>
                <a:lnTo>
                  <a:pt x="2329" y="999"/>
                </a:lnTo>
                <a:lnTo>
                  <a:pt x="2281" y="1034"/>
                </a:lnTo>
                <a:lnTo>
                  <a:pt x="2229" y="1069"/>
                </a:lnTo>
                <a:lnTo>
                  <a:pt x="2173" y="1105"/>
                </a:lnTo>
                <a:lnTo>
                  <a:pt x="2115" y="1143"/>
                </a:lnTo>
                <a:lnTo>
                  <a:pt x="2053" y="1180"/>
                </a:lnTo>
                <a:lnTo>
                  <a:pt x="1987" y="1220"/>
                </a:lnTo>
                <a:lnTo>
                  <a:pt x="1918" y="1260"/>
                </a:lnTo>
                <a:lnTo>
                  <a:pt x="1845" y="1301"/>
                </a:lnTo>
                <a:lnTo>
                  <a:pt x="1686" y="1387"/>
                </a:lnTo>
                <a:lnTo>
                  <a:pt x="1512" y="1481"/>
                </a:lnTo>
                <a:lnTo>
                  <a:pt x="1512" y="1481"/>
                </a:lnTo>
                <a:lnTo>
                  <a:pt x="1512" y="1481"/>
                </a:lnTo>
                <a:lnTo>
                  <a:pt x="1461" y="1505"/>
                </a:lnTo>
                <a:lnTo>
                  <a:pt x="1461" y="1505"/>
                </a:lnTo>
                <a:lnTo>
                  <a:pt x="1322" y="1576"/>
                </a:lnTo>
                <a:lnTo>
                  <a:pt x="1192" y="1645"/>
                </a:lnTo>
                <a:lnTo>
                  <a:pt x="1070" y="1714"/>
                </a:lnTo>
                <a:lnTo>
                  <a:pt x="957" y="1783"/>
                </a:lnTo>
                <a:lnTo>
                  <a:pt x="851" y="1849"/>
                </a:lnTo>
                <a:lnTo>
                  <a:pt x="754" y="1914"/>
                </a:lnTo>
                <a:lnTo>
                  <a:pt x="664" y="1980"/>
                </a:lnTo>
                <a:lnTo>
                  <a:pt x="581" y="2043"/>
                </a:lnTo>
                <a:lnTo>
                  <a:pt x="503" y="2106"/>
                </a:lnTo>
                <a:lnTo>
                  <a:pt x="433" y="2169"/>
                </a:lnTo>
                <a:lnTo>
                  <a:pt x="369" y="2230"/>
                </a:lnTo>
                <a:lnTo>
                  <a:pt x="310" y="2290"/>
                </a:lnTo>
                <a:lnTo>
                  <a:pt x="257" y="2348"/>
                </a:lnTo>
                <a:lnTo>
                  <a:pt x="207" y="2407"/>
                </a:lnTo>
                <a:lnTo>
                  <a:pt x="164" y="2463"/>
                </a:lnTo>
                <a:lnTo>
                  <a:pt x="124" y="2519"/>
                </a:lnTo>
                <a:lnTo>
                  <a:pt x="124" y="2519"/>
                </a:lnTo>
                <a:lnTo>
                  <a:pt x="102" y="2550"/>
                </a:lnTo>
                <a:lnTo>
                  <a:pt x="84" y="2579"/>
                </a:lnTo>
                <a:lnTo>
                  <a:pt x="68" y="2606"/>
                </a:lnTo>
                <a:lnTo>
                  <a:pt x="55" y="2632"/>
                </a:lnTo>
                <a:lnTo>
                  <a:pt x="43" y="2655"/>
                </a:lnTo>
                <a:lnTo>
                  <a:pt x="33" y="2676"/>
                </a:lnTo>
                <a:lnTo>
                  <a:pt x="25" y="2696"/>
                </a:lnTo>
                <a:lnTo>
                  <a:pt x="19" y="2715"/>
                </a:lnTo>
                <a:lnTo>
                  <a:pt x="9" y="2748"/>
                </a:lnTo>
                <a:lnTo>
                  <a:pt x="5" y="2775"/>
                </a:lnTo>
                <a:lnTo>
                  <a:pt x="2" y="2801"/>
                </a:lnTo>
                <a:lnTo>
                  <a:pt x="0" y="2822"/>
                </a:lnTo>
                <a:lnTo>
                  <a:pt x="0" y="3514"/>
                </a:lnTo>
                <a:lnTo>
                  <a:pt x="0" y="3514"/>
                </a:lnTo>
                <a:lnTo>
                  <a:pt x="3" y="3486"/>
                </a:lnTo>
                <a:lnTo>
                  <a:pt x="6" y="3461"/>
                </a:lnTo>
                <a:lnTo>
                  <a:pt x="10" y="3431"/>
                </a:lnTo>
                <a:lnTo>
                  <a:pt x="18" y="3395"/>
                </a:lnTo>
                <a:lnTo>
                  <a:pt x="29" y="3354"/>
                </a:lnTo>
                <a:lnTo>
                  <a:pt x="45" y="3307"/>
                </a:lnTo>
                <a:lnTo>
                  <a:pt x="55" y="3281"/>
                </a:lnTo>
                <a:lnTo>
                  <a:pt x="66" y="3254"/>
                </a:lnTo>
                <a:lnTo>
                  <a:pt x="79" y="3226"/>
                </a:lnTo>
                <a:lnTo>
                  <a:pt x="94" y="3196"/>
                </a:lnTo>
                <a:lnTo>
                  <a:pt x="111" y="3166"/>
                </a:lnTo>
                <a:lnTo>
                  <a:pt x="129" y="3133"/>
                </a:lnTo>
                <a:lnTo>
                  <a:pt x="149" y="3100"/>
                </a:lnTo>
                <a:lnTo>
                  <a:pt x="171" y="3066"/>
                </a:lnTo>
                <a:lnTo>
                  <a:pt x="195" y="3032"/>
                </a:lnTo>
                <a:lnTo>
                  <a:pt x="222" y="2994"/>
                </a:lnTo>
                <a:lnTo>
                  <a:pt x="251" y="2957"/>
                </a:lnTo>
                <a:lnTo>
                  <a:pt x="283" y="2918"/>
                </a:lnTo>
                <a:lnTo>
                  <a:pt x="317" y="2878"/>
                </a:lnTo>
                <a:lnTo>
                  <a:pt x="354" y="2838"/>
                </a:lnTo>
                <a:lnTo>
                  <a:pt x="393" y="2797"/>
                </a:lnTo>
                <a:lnTo>
                  <a:pt x="436" y="2754"/>
                </a:lnTo>
                <a:lnTo>
                  <a:pt x="480" y="2709"/>
                </a:lnTo>
                <a:lnTo>
                  <a:pt x="529" y="2665"/>
                </a:lnTo>
                <a:lnTo>
                  <a:pt x="529" y="2665"/>
                </a:lnTo>
                <a:lnTo>
                  <a:pt x="566" y="2633"/>
                </a:lnTo>
                <a:lnTo>
                  <a:pt x="606" y="2601"/>
                </a:lnTo>
                <a:lnTo>
                  <a:pt x="649" y="2568"/>
                </a:lnTo>
                <a:lnTo>
                  <a:pt x="694" y="2533"/>
                </a:lnTo>
                <a:lnTo>
                  <a:pt x="742" y="2499"/>
                </a:lnTo>
                <a:lnTo>
                  <a:pt x="795" y="2463"/>
                </a:lnTo>
                <a:lnTo>
                  <a:pt x="850" y="2427"/>
                </a:lnTo>
                <a:lnTo>
                  <a:pt x="909" y="2390"/>
                </a:lnTo>
                <a:lnTo>
                  <a:pt x="970" y="2353"/>
                </a:lnTo>
                <a:lnTo>
                  <a:pt x="1036" y="2313"/>
                </a:lnTo>
                <a:lnTo>
                  <a:pt x="1105" y="2273"/>
                </a:lnTo>
                <a:lnTo>
                  <a:pt x="1178" y="2231"/>
                </a:lnTo>
                <a:lnTo>
                  <a:pt x="1337" y="2145"/>
                </a:lnTo>
                <a:lnTo>
                  <a:pt x="1512" y="2052"/>
                </a:lnTo>
                <a:lnTo>
                  <a:pt x="1512" y="2052"/>
                </a:lnTo>
                <a:lnTo>
                  <a:pt x="1512" y="2052"/>
                </a:lnTo>
                <a:lnTo>
                  <a:pt x="1563" y="2028"/>
                </a:lnTo>
                <a:lnTo>
                  <a:pt x="1563" y="2028"/>
                </a:lnTo>
                <a:lnTo>
                  <a:pt x="1702" y="1956"/>
                </a:lnTo>
                <a:lnTo>
                  <a:pt x="1832" y="1887"/>
                </a:lnTo>
                <a:lnTo>
                  <a:pt x="1953" y="1819"/>
                </a:lnTo>
                <a:lnTo>
                  <a:pt x="2066" y="1750"/>
                </a:lnTo>
                <a:lnTo>
                  <a:pt x="2172" y="1684"/>
                </a:lnTo>
                <a:lnTo>
                  <a:pt x="2269" y="1618"/>
                </a:lnTo>
                <a:lnTo>
                  <a:pt x="2359" y="1552"/>
                </a:lnTo>
                <a:lnTo>
                  <a:pt x="2443" y="1489"/>
                </a:lnTo>
                <a:lnTo>
                  <a:pt x="2520" y="1426"/>
                </a:lnTo>
                <a:lnTo>
                  <a:pt x="2590" y="1363"/>
                </a:lnTo>
                <a:lnTo>
                  <a:pt x="2655" y="1303"/>
                </a:lnTo>
                <a:lnTo>
                  <a:pt x="2713" y="1243"/>
                </a:lnTo>
                <a:lnTo>
                  <a:pt x="2768" y="1184"/>
                </a:lnTo>
                <a:lnTo>
                  <a:pt x="2816" y="1125"/>
                </a:lnTo>
                <a:lnTo>
                  <a:pt x="2861" y="1069"/>
                </a:lnTo>
                <a:lnTo>
                  <a:pt x="2901" y="1014"/>
                </a:lnTo>
                <a:lnTo>
                  <a:pt x="2901" y="1014"/>
                </a:lnTo>
                <a:lnTo>
                  <a:pt x="2921" y="982"/>
                </a:lnTo>
                <a:lnTo>
                  <a:pt x="2940" y="952"/>
                </a:lnTo>
                <a:lnTo>
                  <a:pt x="2955" y="926"/>
                </a:lnTo>
                <a:lnTo>
                  <a:pt x="2970" y="900"/>
                </a:lnTo>
                <a:lnTo>
                  <a:pt x="2981" y="878"/>
                </a:lnTo>
                <a:lnTo>
                  <a:pt x="2990" y="856"/>
                </a:lnTo>
                <a:lnTo>
                  <a:pt x="2998" y="836"/>
                </a:lnTo>
                <a:lnTo>
                  <a:pt x="3005" y="817"/>
                </a:lnTo>
                <a:lnTo>
                  <a:pt x="3014" y="784"/>
                </a:lnTo>
                <a:lnTo>
                  <a:pt x="3018" y="756"/>
                </a:lnTo>
                <a:lnTo>
                  <a:pt x="3021" y="731"/>
                </a:lnTo>
                <a:lnTo>
                  <a:pt x="3023" y="710"/>
                </a:lnTo>
                <a:lnTo>
                  <a:pt x="3023" y="0"/>
                </a:lnTo>
                <a:close/>
              </a:path>
            </a:pathLst>
          </a:custGeom>
          <a:gradFill flip="none" rotWithShape="1">
            <a:gsLst>
              <a:gs pos="0">
                <a:schemeClr val="accent2">
                  <a:lumMod val="75000"/>
                </a:schemeClr>
              </a:gs>
              <a:gs pos="34000">
                <a:schemeClr val="accent2">
                  <a:lumMod val="60000"/>
                  <a:lumOff val="40000"/>
                </a:schemeClr>
              </a:gs>
              <a:gs pos="100000">
                <a:schemeClr val="accent2">
                  <a:lumMod val="75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5" name="Freeform 25"/>
          <p:cNvSpPr/>
          <p:nvPr userDrawn="1"/>
        </p:nvSpPr>
        <p:spPr bwMode="auto">
          <a:xfrm rot="5400000">
            <a:off x="1900404" y="1770768"/>
            <a:ext cx="396985" cy="520245"/>
          </a:xfrm>
          <a:custGeom>
            <a:avLst/>
            <a:gdLst>
              <a:gd name="T0" fmla="*/ 60 w 786"/>
              <a:gd name="T1" fmla="*/ 1068 h 1068"/>
              <a:gd name="T2" fmla="*/ 54 w 786"/>
              <a:gd name="T3" fmla="*/ 1002 h 1068"/>
              <a:gd name="T4" fmla="*/ 56 w 786"/>
              <a:gd name="T5" fmla="*/ 978 h 1068"/>
              <a:gd name="T6" fmla="*/ 60 w 786"/>
              <a:gd name="T7" fmla="*/ 931 h 1068"/>
              <a:gd name="T8" fmla="*/ 67 w 786"/>
              <a:gd name="T9" fmla="*/ 882 h 1068"/>
              <a:gd name="T10" fmla="*/ 86 w 786"/>
              <a:gd name="T11" fmla="*/ 812 h 1068"/>
              <a:gd name="T12" fmla="*/ 122 w 786"/>
              <a:gd name="T13" fmla="*/ 719 h 1068"/>
              <a:gd name="T14" fmla="*/ 169 w 786"/>
              <a:gd name="T15" fmla="*/ 628 h 1068"/>
              <a:gd name="T16" fmla="*/ 225 w 786"/>
              <a:gd name="T17" fmla="*/ 542 h 1068"/>
              <a:gd name="T18" fmla="*/ 286 w 786"/>
              <a:gd name="T19" fmla="*/ 459 h 1068"/>
              <a:gd name="T20" fmla="*/ 352 w 786"/>
              <a:gd name="T21" fmla="*/ 381 h 1068"/>
              <a:gd name="T22" fmla="*/ 421 w 786"/>
              <a:gd name="T23" fmla="*/ 309 h 1068"/>
              <a:gd name="T24" fmla="*/ 488 w 786"/>
              <a:gd name="T25" fmla="*/ 242 h 1068"/>
              <a:gd name="T26" fmla="*/ 616 w 786"/>
              <a:gd name="T27" fmla="*/ 128 h 1068"/>
              <a:gd name="T28" fmla="*/ 719 w 786"/>
              <a:gd name="T29" fmla="*/ 48 h 1068"/>
              <a:gd name="T30" fmla="*/ 786 w 786"/>
              <a:gd name="T31" fmla="*/ 0 h 1068"/>
              <a:gd name="T32" fmla="*/ 752 w 786"/>
              <a:gd name="T33" fmla="*/ 22 h 1068"/>
              <a:gd name="T34" fmla="*/ 663 w 786"/>
              <a:gd name="T35" fmla="*/ 87 h 1068"/>
              <a:gd name="T36" fmla="*/ 537 w 786"/>
              <a:gd name="T37" fmla="*/ 187 h 1068"/>
              <a:gd name="T38" fmla="*/ 430 w 786"/>
              <a:gd name="T39" fmla="*/ 282 h 1068"/>
              <a:gd name="T40" fmla="*/ 357 w 786"/>
              <a:gd name="T41" fmla="*/ 352 h 1068"/>
              <a:gd name="T42" fmla="*/ 284 w 786"/>
              <a:gd name="T43" fmla="*/ 429 h 1068"/>
              <a:gd name="T44" fmla="*/ 215 w 786"/>
              <a:gd name="T45" fmla="*/ 511 h 1068"/>
              <a:gd name="T46" fmla="*/ 152 w 786"/>
              <a:gd name="T47" fmla="*/ 595 h 1068"/>
              <a:gd name="T48" fmla="*/ 96 w 786"/>
              <a:gd name="T49" fmla="*/ 684 h 1068"/>
              <a:gd name="T50" fmla="*/ 52 w 786"/>
              <a:gd name="T51" fmla="*/ 774 h 1068"/>
              <a:gd name="T52" fmla="*/ 26 w 786"/>
              <a:gd name="T53" fmla="*/ 845 h 1068"/>
              <a:gd name="T54" fmla="*/ 14 w 786"/>
              <a:gd name="T55" fmla="*/ 890 h 1068"/>
              <a:gd name="T56" fmla="*/ 6 w 786"/>
              <a:gd name="T57" fmla="*/ 938 h 1068"/>
              <a:gd name="T58" fmla="*/ 1 w 786"/>
              <a:gd name="T59" fmla="*/ 985 h 1068"/>
              <a:gd name="T60" fmla="*/ 0 w 786"/>
              <a:gd name="T61" fmla="*/ 1008 h 1068"/>
              <a:gd name="T62" fmla="*/ 4 w 786"/>
              <a:gd name="T63" fmla="*/ 1068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6" h="1068">
                <a:moveTo>
                  <a:pt x="60" y="1068"/>
                </a:moveTo>
                <a:lnTo>
                  <a:pt x="60" y="1068"/>
                </a:lnTo>
                <a:lnTo>
                  <a:pt x="56" y="1035"/>
                </a:lnTo>
                <a:lnTo>
                  <a:pt x="54" y="1002"/>
                </a:lnTo>
                <a:lnTo>
                  <a:pt x="54" y="1002"/>
                </a:lnTo>
                <a:lnTo>
                  <a:pt x="56" y="978"/>
                </a:lnTo>
                <a:lnTo>
                  <a:pt x="57" y="953"/>
                </a:lnTo>
                <a:lnTo>
                  <a:pt x="60" y="931"/>
                </a:lnTo>
                <a:lnTo>
                  <a:pt x="63" y="906"/>
                </a:lnTo>
                <a:lnTo>
                  <a:pt x="67" y="882"/>
                </a:lnTo>
                <a:lnTo>
                  <a:pt x="73" y="859"/>
                </a:lnTo>
                <a:lnTo>
                  <a:pt x="86" y="812"/>
                </a:lnTo>
                <a:lnTo>
                  <a:pt x="103" y="764"/>
                </a:lnTo>
                <a:lnTo>
                  <a:pt x="122" y="719"/>
                </a:lnTo>
                <a:lnTo>
                  <a:pt x="145" y="674"/>
                </a:lnTo>
                <a:lnTo>
                  <a:pt x="169" y="628"/>
                </a:lnTo>
                <a:lnTo>
                  <a:pt x="196" y="585"/>
                </a:lnTo>
                <a:lnTo>
                  <a:pt x="225" y="542"/>
                </a:lnTo>
                <a:lnTo>
                  <a:pt x="255" y="501"/>
                </a:lnTo>
                <a:lnTo>
                  <a:pt x="286" y="459"/>
                </a:lnTo>
                <a:lnTo>
                  <a:pt x="319" y="419"/>
                </a:lnTo>
                <a:lnTo>
                  <a:pt x="352" y="381"/>
                </a:lnTo>
                <a:lnTo>
                  <a:pt x="387" y="343"/>
                </a:lnTo>
                <a:lnTo>
                  <a:pt x="421" y="309"/>
                </a:lnTo>
                <a:lnTo>
                  <a:pt x="455" y="275"/>
                </a:lnTo>
                <a:lnTo>
                  <a:pt x="488" y="242"/>
                </a:lnTo>
                <a:lnTo>
                  <a:pt x="554" y="181"/>
                </a:lnTo>
                <a:lnTo>
                  <a:pt x="616" y="128"/>
                </a:lnTo>
                <a:lnTo>
                  <a:pt x="672" y="84"/>
                </a:lnTo>
                <a:lnTo>
                  <a:pt x="719" y="48"/>
                </a:lnTo>
                <a:lnTo>
                  <a:pt x="755" y="21"/>
                </a:lnTo>
                <a:lnTo>
                  <a:pt x="786" y="0"/>
                </a:lnTo>
                <a:lnTo>
                  <a:pt x="786" y="0"/>
                </a:lnTo>
                <a:lnTo>
                  <a:pt x="752" y="22"/>
                </a:lnTo>
                <a:lnTo>
                  <a:pt x="713" y="50"/>
                </a:lnTo>
                <a:lnTo>
                  <a:pt x="663" y="87"/>
                </a:lnTo>
                <a:lnTo>
                  <a:pt x="604" y="133"/>
                </a:lnTo>
                <a:lnTo>
                  <a:pt x="537" y="187"/>
                </a:lnTo>
                <a:lnTo>
                  <a:pt x="467" y="247"/>
                </a:lnTo>
                <a:lnTo>
                  <a:pt x="430" y="282"/>
                </a:lnTo>
                <a:lnTo>
                  <a:pt x="394" y="316"/>
                </a:lnTo>
                <a:lnTo>
                  <a:pt x="357" y="352"/>
                </a:lnTo>
                <a:lnTo>
                  <a:pt x="319" y="391"/>
                </a:lnTo>
                <a:lnTo>
                  <a:pt x="284" y="429"/>
                </a:lnTo>
                <a:lnTo>
                  <a:pt x="249" y="469"/>
                </a:lnTo>
                <a:lnTo>
                  <a:pt x="215" y="511"/>
                </a:lnTo>
                <a:lnTo>
                  <a:pt x="182" y="552"/>
                </a:lnTo>
                <a:lnTo>
                  <a:pt x="152" y="595"/>
                </a:lnTo>
                <a:lnTo>
                  <a:pt x="123" y="640"/>
                </a:lnTo>
                <a:lnTo>
                  <a:pt x="96" y="684"/>
                </a:lnTo>
                <a:lnTo>
                  <a:pt x="73" y="730"/>
                </a:lnTo>
                <a:lnTo>
                  <a:pt x="52" y="774"/>
                </a:lnTo>
                <a:lnTo>
                  <a:pt x="34" y="822"/>
                </a:lnTo>
                <a:lnTo>
                  <a:pt x="26" y="845"/>
                </a:lnTo>
                <a:lnTo>
                  <a:pt x="20" y="867"/>
                </a:lnTo>
                <a:lnTo>
                  <a:pt x="14" y="890"/>
                </a:lnTo>
                <a:lnTo>
                  <a:pt x="9" y="915"/>
                </a:lnTo>
                <a:lnTo>
                  <a:pt x="6" y="938"/>
                </a:lnTo>
                <a:lnTo>
                  <a:pt x="3" y="961"/>
                </a:lnTo>
                <a:lnTo>
                  <a:pt x="1" y="985"/>
                </a:lnTo>
                <a:lnTo>
                  <a:pt x="0" y="1008"/>
                </a:lnTo>
                <a:lnTo>
                  <a:pt x="0" y="1008"/>
                </a:lnTo>
                <a:lnTo>
                  <a:pt x="1" y="1038"/>
                </a:lnTo>
                <a:lnTo>
                  <a:pt x="4" y="1068"/>
                </a:lnTo>
                <a:lnTo>
                  <a:pt x="60" y="1068"/>
                </a:lnTo>
                <a:close/>
              </a:path>
            </a:pathLst>
          </a:custGeom>
          <a:gradFill flip="none" rotWithShape="1">
            <a:gsLst>
              <a:gs pos="0">
                <a:schemeClr val="accent2">
                  <a:lumMod val="50000"/>
                </a:schemeClr>
              </a:gs>
              <a:gs pos="100000">
                <a:schemeClr val="accent2">
                  <a:lumMod val="75000"/>
                </a:schemeClr>
              </a:gs>
            </a:gsLst>
            <a:lin ang="720000" scaled="0"/>
            <a:tileRect/>
          </a:gradFill>
          <a:ln w="9525">
            <a:noFill/>
            <a:round/>
          </a:ln>
        </p:spPr>
        <p:txBody>
          <a:bodyPr vert="horz" wrap="square" lIns="68580" tIns="34290" rIns="68580" bIns="34290" numCol="1" anchor="t" anchorCtr="0" compatLnSpc="1"/>
          <a:lstStyle/>
          <a:p>
            <a:pPr>
              <a:lnSpc>
                <a:spcPct val="85000"/>
              </a:lnSpc>
            </a:pPr>
            <a:endParaRPr lang="en-US" sz="1350" dirty="0"/>
          </a:p>
        </p:txBody>
      </p:sp>
      <p:sp>
        <p:nvSpPr>
          <p:cNvPr id="96" name="Freeform 13"/>
          <p:cNvSpPr/>
          <p:nvPr userDrawn="1"/>
        </p:nvSpPr>
        <p:spPr bwMode="auto">
          <a:xfrm rot="5400000">
            <a:off x="2745274" y="1740463"/>
            <a:ext cx="1525815" cy="1712716"/>
          </a:xfrm>
          <a:custGeom>
            <a:avLst/>
            <a:gdLst>
              <a:gd name="T0" fmla="*/ 3019 w 3022"/>
              <a:gd name="T1" fmla="*/ 30 h 3516"/>
              <a:gd name="T2" fmla="*/ 3005 w 3022"/>
              <a:gd name="T3" fmla="*/ 123 h 3516"/>
              <a:gd name="T4" fmla="*/ 2968 w 3022"/>
              <a:gd name="T5" fmla="*/ 242 h 3516"/>
              <a:gd name="T6" fmla="*/ 2929 w 3022"/>
              <a:gd name="T7" fmla="*/ 330 h 3516"/>
              <a:gd name="T8" fmla="*/ 2873 w 3022"/>
              <a:gd name="T9" fmla="*/ 428 h 3516"/>
              <a:gd name="T10" fmla="*/ 2800 w 3022"/>
              <a:gd name="T11" fmla="*/ 537 h 3516"/>
              <a:gd name="T12" fmla="*/ 2706 w 3022"/>
              <a:gd name="T13" fmla="*/ 655 h 3516"/>
              <a:gd name="T14" fmla="*/ 2587 w 3022"/>
              <a:gd name="T15" fmla="*/ 781 h 3516"/>
              <a:gd name="T16" fmla="*/ 2494 w 3022"/>
              <a:gd name="T17" fmla="*/ 868 h 3516"/>
              <a:gd name="T18" fmla="*/ 2373 w 3022"/>
              <a:gd name="T19" fmla="*/ 967 h 3516"/>
              <a:gd name="T20" fmla="*/ 2227 w 3022"/>
              <a:gd name="T21" fmla="*/ 1070 h 3516"/>
              <a:gd name="T22" fmla="*/ 2052 w 3022"/>
              <a:gd name="T23" fmla="*/ 1182 h 3516"/>
              <a:gd name="T24" fmla="*/ 1845 w 3022"/>
              <a:gd name="T25" fmla="*/ 1302 h 3516"/>
              <a:gd name="T26" fmla="*/ 1511 w 3022"/>
              <a:gd name="T27" fmla="*/ 1483 h 3516"/>
              <a:gd name="T28" fmla="*/ 1459 w 3022"/>
              <a:gd name="T29" fmla="*/ 1507 h 3516"/>
              <a:gd name="T30" fmla="*/ 1070 w 3022"/>
              <a:gd name="T31" fmla="*/ 1716 h 3516"/>
              <a:gd name="T32" fmla="*/ 753 w 3022"/>
              <a:gd name="T33" fmla="*/ 1917 h 3516"/>
              <a:gd name="T34" fmla="*/ 503 w 3022"/>
              <a:gd name="T35" fmla="*/ 2108 h 3516"/>
              <a:gd name="T36" fmla="*/ 309 w 3022"/>
              <a:gd name="T37" fmla="*/ 2292 h 3516"/>
              <a:gd name="T38" fmla="*/ 162 w 3022"/>
              <a:gd name="T39" fmla="*/ 2465 h 3516"/>
              <a:gd name="T40" fmla="*/ 102 w 3022"/>
              <a:gd name="T41" fmla="*/ 2552 h 3516"/>
              <a:gd name="T42" fmla="*/ 53 w 3022"/>
              <a:gd name="T43" fmla="*/ 2634 h 3516"/>
              <a:gd name="T44" fmla="*/ 24 w 3022"/>
              <a:gd name="T45" fmla="*/ 2699 h 3516"/>
              <a:gd name="T46" fmla="*/ 3 w 3022"/>
              <a:gd name="T47" fmla="*/ 2777 h 3516"/>
              <a:gd name="T48" fmla="*/ 0 w 3022"/>
              <a:gd name="T49" fmla="*/ 3516 h 3516"/>
              <a:gd name="T50" fmla="*/ 4 w 3022"/>
              <a:gd name="T51" fmla="*/ 3463 h 3516"/>
              <a:gd name="T52" fmla="*/ 29 w 3022"/>
              <a:gd name="T53" fmla="*/ 3356 h 3516"/>
              <a:gd name="T54" fmla="*/ 66 w 3022"/>
              <a:gd name="T55" fmla="*/ 3256 h 3516"/>
              <a:gd name="T56" fmla="*/ 110 w 3022"/>
              <a:gd name="T57" fmla="*/ 3167 h 3516"/>
              <a:gd name="T58" fmla="*/ 170 w 3022"/>
              <a:gd name="T59" fmla="*/ 3068 h 3516"/>
              <a:gd name="T60" fmla="*/ 251 w 3022"/>
              <a:gd name="T61" fmla="*/ 2959 h 3516"/>
              <a:gd name="T62" fmla="*/ 352 w 3022"/>
              <a:gd name="T63" fmla="*/ 2839 h 3516"/>
              <a:gd name="T64" fmla="*/ 480 w 3022"/>
              <a:gd name="T65" fmla="*/ 2711 h 3516"/>
              <a:gd name="T66" fmla="*/ 566 w 3022"/>
              <a:gd name="T67" fmla="*/ 2636 h 3516"/>
              <a:gd name="T68" fmla="*/ 693 w 3022"/>
              <a:gd name="T69" fmla="*/ 2535 h 3516"/>
              <a:gd name="T70" fmla="*/ 849 w 3022"/>
              <a:gd name="T71" fmla="*/ 2429 h 3516"/>
              <a:gd name="T72" fmla="*/ 1035 w 3022"/>
              <a:gd name="T73" fmla="*/ 2315 h 3516"/>
              <a:gd name="T74" fmla="*/ 1336 w 3022"/>
              <a:gd name="T75" fmla="*/ 2146 h 3516"/>
              <a:gd name="T76" fmla="*/ 1511 w 3022"/>
              <a:gd name="T77" fmla="*/ 2054 h 3516"/>
              <a:gd name="T78" fmla="*/ 1700 w 3022"/>
              <a:gd name="T79" fmla="*/ 1958 h 3516"/>
              <a:gd name="T80" fmla="*/ 2065 w 3022"/>
              <a:gd name="T81" fmla="*/ 1752 h 3516"/>
              <a:gd name="T82" fmla="*/ 2359 w 3022"/>
              <a:gd name="T83" fmla="*/ 1554 h 3516"/>
              <a:gd name="T84" fmla="*/ 2590 w 3022"/>
              <a:gd name="T85" fmla="*/ 1365 h 3516"/>
              <a:gd name="T86" fmla="*/ 2766 w 3022"/>
              <a:gd name="T87" fmla="*/ 1185 h 3516"/>
              <a:gd name="T88" fmla="*/ 2899 w 3022"/>
              <a:gd name="T89" fmla="*/ 1014 h 3516"/>
              <a:gd name="T90" fmla="*/ 2939 w 3022"/>
              <a:gd name="T91" fmla="*/ 954 h 3516"/>
              <a:gd name="T92" fmla="*/ 2979 w 3022"/>
              <a:gd name="T93" fmla="*/ 880 h 3516"/>
              <a:gd name="T94" fmla="*/ 3003 w 3022"/>
              <a:gd name="T95" fmla="*/ 819 h 3516"/>
              <a:gd name="T96" fmla="*/ 3021 w 3022"/>
              <a:gd name="T97" fmla="*/ 734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2" h="3516">
                <a:moveTo>
                  <a:pt x="3022" y="0"/>
                </a:moveTo>
                <a:lnTo>
                  <a:pt x="3022" y="0"/>
                </a:lnTo>
                <a:lnTo>
                  <a:pt x="3019" y="30"/>
                </a:lnTo>
                <a:lnTo>
                  <a:pt x="3016" y="55"/>
                </a:lnTo>
                <a:lnTo>
                  <a:pt x="3012" y="86"/>
                </a:lnTo>
                <a:lnTo>
                  <a:pt x="3005" y="123"/>
                </a:lnTo>
                <a:lnTo>
                  <a:pt x="2993" y="166"/>
                </a:lnTo>
                <a:lnTo>
                  <a:pt x="2978" y="217"/>
                </a:lnTo>
                <a:lnTo>
                  <a:pt x="2968" y="242"/>
                </a:lnTo>
                <a:lnTo>
                  <a:pt x="2956" y="271"/>
                </a:lnTo>
                <a:lnTo>
                  <a:pt x="2943" y="300"/>
                </a:lnTo>
                <a:lnTo>
                  <a:pt x="2929" y="330"/>
                </a:lnTo>
                <a:lnTo>
                  <a:pt x="2912" y="361"/>
                </a:lnTo>
                <a:lnTo>
                  <a:pt x="2893" y="394"/>
                </a:lnTo>
                <a:lnTo>
                  <a:pt x="2873" y="428"/>
                </a:lnTo>
                <a:lnTo>
                  <a:pt x="2852" y="463"/>
                </a:lnTo>
                <a:lnTo>
                  <a:pt x="2827" y="500"/>
                </a:lnTo>
                <a:lnTo>
                  <a:pt x="2800" y="537"/>
                </a:lnTo>
                <a:lnTo>
                  <a:pt x="2771" y="575"/>
                </a:lnTo>
                <a:lnTo>
                  <a:pt x="2740" y="615"/>
                </a:lnTo>
                <a:lnTo>
                  <a:pt x="2706" y="655"/>
                </a:lnTo>
                <a:lnTo>
                  <a:pt x="2668" y="695"/>
                </a:lnTo>
                <a:lnTo>
                  <a:pt x="2630" y="738"/>
                </a:lnTo>
                <a:lnTo>
                  <a:pt x="2587" y="781"/>
                </a:lnTo>
                <a:lnTo>
                  <a:pt x="2541" y="824"/>
                </a:lnTo>
                <a:lnTo>
                  <a:pt x="2494" y="868"/>
                </a:lnTo>
                <a:lnTo>
                  <a:pt x="2494" y="868"/>
                </a:lnTo>
                <a:lnTo>
                  <a:pt x="2456" y="901"/>
                </a:lnTo>
                <a:lnTo>
                  <a:pt x="2416" y="934"/>
                </a:lnTo>
                <a:lnTo>
                  <a:pt x="2373" y="967"/>
                </a:lnTo>
                <a:lnTo>
                  <a:pt x="2329" y="1001"/>
                </a:lnTo>
                <a:lnTo>
                  <a:pt x="2280" y="1036"/>
                </a:lnTo>
                <a:lnTo>
                  <a:pt x="2227" y="1070"/>
                </a:lnTo>
                <a:lnTo>
                  <a:pt x="2173" y="1107"/>
                </a:lnTo>
                <a:lnTo>
                  <a:pt x="2114" y="1143"/>
                </a:lnTo>
                <a:lnTo>
                  <a:pt x="2052" y="1182"/>
                </a:lnTo>
                <a:lnTo>
                  <a:pt x="1987" y="1220"/>
                </a:lnTo>
                <a:lnTo>
                  <a:pt x="1918" y="1261"/>
                </a:lnTo>
                <a:lnTo>
                  <a:pt x="1845" y="1302"/>
                </a:lnTo>
                <a:lnTo>
                  <a:pt x="1686" y="1389"/>
                </a:lnTo>
                <a:lnTo>
                  <a:pt x="1511" y="1483"/>
                </a:lnTo>
                <a:lnTo>
                  <a:pt x="1511" y="1483"/>
                </a:lnTo>
                <a:lnTo>
                  <a:pt x="1511" y="1483"/>
                </a:lnTo>
                <a:lnTo>
                  <a:pt x="1459" y="1507"/>
                </a:lnTo>
                <a:lnTo>
                  <a:pt x="1459" y="1507"/>
                </a:lnTo>
                <a:lnTo>
                  <a:pt x="1320" y="1577"/>
                </a:lnTo>
                <a:lnTo>
                  <a:pt x="1190" y="1647"/>
                </a:lnTo>
                <a:lnTo>
                  <a:pt x="1070" y="1716"/>
                </a:lnTo>
                <a:lnTo>
                  <a:pt x="957" y="1783"/>
                </a:lnTo>
                <a:lnTo>
                  <a:pt x="851" y="1851"/>
                </a:lnTo>
                <a:lnTo>
                  <a:pt x="753" y="1917"/>
                </a:lnTo>
                <a:lnTo>
                  <a:pt x="663" y="1981"/>
                </a:lnTo>
                <a:lnTo>
                  <a:pt x="580" y="2045"/>
                </a:lnTo>
                <a:lnTo>
                  <a:pt x="503" y="2108"/>
                </a:lnTo>
                <a:lnTo>
                  <a:pt x="432" y="2170"/>
                </a:lnTo>
                <a:lnTo>
                  <a:pt x="368" y="2232"/>
                </a:lnTo>
                <a:lnTo>
                  <a:pt x="309" y="2292"/>
                </a:lnTo>
                <a:lnTo>
                  <a:pt x="255" y="2351"/>
                </a:lnTo>
                <a:lnTo>
                  <a:pt x="206" y="2408"/>
                </a:lnTo>
                <a:lnTo>
                  <a:pt x="162" y="2465"/>
                </a:lnTo>
                <a:lnTo>
                  <a:pt x="122" y="2521"/>
                </a:lnTo>
                <a:lnTo>
                  <a:pt x="122" y="2521"/>
                </a:lnTo>
                <a:lnTo>
                  <a:pt x="102" y="2552"/>
                </a:lnTo>
                <a:lnTo>
                  <a:pt x="83" y="2581"/>
                </a:lnTo>
                <a:lnTo>
                  <a:pt x="67" y="2608"/>
                </a:lnTo>
                <a:lnTo>
                  <a:pt x="53" y="2634"/>
                </a:lnTo>
                <a:lnTo>
                  <a:pt x="41" y="2657"/>
                </a:lnTo>
                <a:lnTo>
                  <a:pt x="33" y="2678"/>
                </a:lnTo>
                <a:lnTo>
                  <a:pt x="24" y="2699"/>
                </a:lnTo>
                <a:lnTo>
                  <a:pt x="17" y="2717"/>
                </a:lnTo>
                <a:lnTo>
                  <a:pt x="8" y="2750"/>
                </a:lnTo>
                <a:lnTo>
                  <a:pt x="3" y="2777"/>
                </a:lnTo>
                <a:lnTo>
                  <a:pt x="1" y="2802"/>
                </a:lnTo>
                <a:lnTo>
                  <a:pt x="0" y="2823"/>
                </a:lnTo>
                <a:lnTo>
                  <a:pt x="0" y="3516"/>
                </a:lnTo>
                <a:lnTo>
                  <a:pt x="0" y="3516"/>
                </a:lnTo>
                <a:lnTo>
                  <a:pt x="1" y="3488"/>
                </a:lnTo>
                <a:lnTo>
                  <a:pt x="4" y="3463"/>
                </a:lnTo>
                <a:lnTo>
                  <a:pt x="10" y="3433"/>
                </a:lnTo>
                <a:lnTo>
                  <a:pt x="17" y="3397"/>
                </a:lnTo>
                <a:lnTo>
                  <a:pt x="29" y="3356"/>
                </a:lnTo>
                <a:lnTo>
                  <a:pt x="44" y="3309"/>
                </a:lnTo>
                <a:lnTo>
                  <a:pt x="54" y="3283"/>
                </a:lnTo>
                <a:lnTo>
                  <a:pt x="66" y="3256"/>
                </a:lnTo>
                <a:lnTo>
                  <a:pt x="79" y="3227"/>
                </a:lnTo>
                <a:lnTo>
                  <a:pt x="93" y="3198"/>
                </a:lnTo>
                <a:lnTo>
                  <a:pt x="110" y="3167"/>
                </a:lnTo>
                <a:lnTo>
                  <a:pt x="127" y="3135"/>
                </a:lnTo>
                <a:lnTo>
                  <a:pt x="147" y="3102"/>
                </a:lnTo>
                <a:lnTo>
                  <a:pt x="170" y="3068"/>
                </a:lnTo>
                <a:lnTo>
                  <a:pt x="195" y="3032"/>
                </a:lnTo>
                <a:lnTo>
                  <a:pt x="222" y="2996"/>
                </a:lnTo>
                <a:lnTo>
                  <a:pt x="251" y="2959"/>
                </a:lnTo>
                <a:lnTo>
                  <a:pt x="282" y="2921"/>
                </a:lnTo>
                <a:lnTo>
                  <a:pt x="316" y="2880"/>
                </a:lnTo>
                <a:lnTo>
                  <a:pt x="352" y="2839"/>
                </a:lnTo>
                <a:lnTo>
                  <a:pt x="392" y="2797"/>
                </a:lnTo>
                <a:lnTo>
                  <a:pt x="435" y="2756"/>
                </a:lnTo>
                <a:lnTo>
                  <a:pt x="480" y="2711"/>
                </a:lnTo>
                <a:lnTo>
                  <a:pt x="528" y="2667"/>
                </a:lnTo>
                <a:lnTo>
                  <a:pt x="528" y="2667"/>
                </a:lnTo>
                <a:lnTo>
                  <a:pt x="566" y="2636"/>
                </a:lnTo>
                <a:lnTo>
                  <a:pt x="606" y="2603"/>
                </a:lnTo>
                <a:lnTo>
                  <a:pt x="647" y="2568"/>
                </a:lnTo>
                <a:lnTo>
                  <a:pt x="693" y="2535"/>
                </a:lnTo>
                <a:lnTo>
                  <a:pt x="742" y="2501"/>
                </a:lnTo>
                <a:lnTo>
                  <a:pt x="793" y="2465"/>
                </a:lnTo>
                <a:lnTo>
                  <a:pt x="849" y="2429"/>
                </a:lnTo>
                <a:lnTo>
                  <a:pt x="908" y="2392"/>
                </a:lnTo>
                <a:lnTo>
                  <a:pt x="970" y="2353"/>
                </a:lnTo>
                <a:lnTo>
                  <a:pt x="1035" y="2315"/>
                </a:lnTo>
                <a:lnTo>
                  <a:pt x="1104" y="2275"/>
                </a:lnTo>
                <a:lnTo>
                  <a:pt x="1177" y="2233"/>
                </a:lnTo>
                <a:lnTo>
                  <a:pt x="1336" y="2146"/>
                </a:lnTo>
                <a:lnTo>
                  <a:pt x="1511" y="2054"/>
                </a:lnTo>
                <a:lnTo>
                  <a:pt x="1511" y="2054"/>
                </a:lnTo>
                <a:lnTo>
                  <a:pt x="1511" y="2054"/>
                </a:lnTo>
                <a:lnTo>
                  <a:pt x="1561" y="2028"/>
                </a:lnTo>
                <a:lnTo>
                  <a:pt x="1561" y="2028"/>
                </a:lnTo>
                <a:lnTo>
                  <a:pt x="1700" y="1958"/>
                </a:lnTo>
                <a:lnTo>
                  <a:pt x="1830" y="1888"/>
                </a:lnTo>
                <a:lnTo>
                  <a:pt x="1952" y="1819"/>
                </a:lnTo>
                <a:lnTo>
                  <a:pt x="2065" y="1752"/>
                </a:lnTo>
                <a:lnTo>
                  <a:pt x="2171" y="1685"/>
                </a:lnTo>
                <a:lnTo>
                  <a:pt x="2269" y="1619"/>
                </a:lnTo>
                <a:lnTo>
                  <a:pt x="2359" y="1554"/>
                </a:lnTo>
                <a:lnTo>
                  <a:pt x="2442" y="1490"/>
                </a:lnTo>
                <a:lnTo>
                  <a:pt x="2519" y="1427"/>
                </a:lnTo>
                <a:lnTo>
                  <a:pt x="2590" y="1365"/>
                </a:lnTo>
                <a:lnTo>
                  <a:pt x="2654" y="1304"/>
                </a:lnTo>
                <a:lnTo>
                  <a:pt x="2713" y="1245"/>
                </a:lnTo>
                <a:lnTo>
                  <a:pt x="2766" y="1185"/>
                </a:lnTo>
                <a:lnTo>
                  <a:pt x="2816" y="1127"/>
                </a:lnTo>
                <a:lnTo>
                  <a:pt x="2859" y="1070"/>
                </a:lnTo>
                <a:lnTo>
                  <a:pt x="2899" y="1014"/>
                </a:lnTo>
                <a:lnTo>
                  <a:pt x="2899" y="1014"/>
                </a:lnTo>
                <a:lnTo>
                  <a:pt x="2920" y="984"/>
                </a:lnTo>
                <a:lnTo>
                  <a:pt x="2939" y="954"/>
                </a:lnTo>
                <a:lnTo>
                  <a:pt x="2955" y="927"/>
                </a:lnTo>
                <a:lnTo>
                  <a:pt x="2968" y="903"/>
                </a:lnTo>
                <a:lnTo>
                  <a:pt x="2979" y="880"/>
                </a:lnTo>
                <a:lnTo>
                  <a:pt x="2989" y="858"/>
                </a:lnTo>
                <a:lnTo>
                  <a:pt x="2998" y="838"/>
                </a:lnTo>
                <a:lnTo>
                  <a:pt x="3003" y="819"/>
                </a:lnTo>
                <a:lnTo>
                  <a:pt x="3013" y="787"/>
                </a:lnTo>
                <a:lnTo>
                  <a:pt x="3018" y="758"/>
                </a:lnTo>
                <a:lnTo>
                  <a:pt x="3021" y="734"/>
                </a:lnTo>
                <a:lnTo>
                  <a:pt x="3022" y="712"/>
                </a:lnTo>
                <a:lnTo>
                  <a:pt x="3022" y="0"/>
                </a:lnTo>
                <a:close/>
              </a:path>
            </a:pathLst>
          </a:custGeom>
          <a:gradFill flip="none" rotWithShape="1">
            <a:gsLst>
              <a:gs pos="0">
                <a:schemeClr val="accent4">
                  <a:lumMod val="60000"/>
                  <a:lumOff val="40000"/>
                </a:schemeClr>
              </a:gs>
              <a:gs pos="34000">
                <a:schemeClr val="accent4">
                  <a:lumMod val="40000"/>
                  <a:lumOff val="60000"/>
                </a:schemeClr>
              </a:gs>
              <a:gs pos="100000">
                <a:schemeClr val="accent4">
                  <a:lumMod val="75000"/>
                </a:schemeClr>
              </a:gs>
            </a:gsLst>
            <a:lin ang="0" scaled="1"/>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sp>
        <p:nvSpPr>
          <p:cNvPr id="97" name="Freeform 28"/>
          <p:cNvSpPr/>
          <p:nvPr userDrawn="1"/>
        </p:nvSpPr>
        <p:spPr bwMode="auto">
          <a:xfrm rot="5400000">
            <a:off x="6643944" y="2900383"/>
            <a:ext cx="396985" cy="521707"/>
          </a:xfrm>
          <a:custGeom>
            <a:avLst/>
            <a:gdLst>
              <a:gd name="T0" fmla="*/ 726 w 786"/>
              <a:gd name="T1" fmla="*/ 0 h 1070"/>
              <a:gd name="T2" fmla="*/ 732 w 786"/>
              <a:gd name="T3" fmla="*/ 67 h 1070"/>
              <a:gd name="T4" fmla="*/ 730 w 786"/>
              <a:gd name="T5" fmla="*/ 90 h 1070"/>
              <a:gd name="T6" fmla="*/ 726 w 786"/>
              <a:gd name="T7" fmla="*/ 139 h 1070"/>
              <a:gd name="T8" fmla="*/ 719 w 786"/>
              <a:gd name="T9" fmla="*/ 186 h 1070"/>
              <a:gd name="T10" fmla="*/ 700 w 786"/>
              <a:gd name="T11" fmla="*/ 256 h 1070"/>
              <a:gd name="T12" fmla="*/ 664 w 786"/>
              <a:gd name="T13" fmla="*/ 349 h 1070"/>
              <a:gd name="T14" fmla="*/ 617 w 786"/>
              <a:gd name="T15" fmla="*/ 440 h 1070"/>
              <a:gd name="T16" fmla="*/ 561 w 786"/>
              <a:gd name="T17" fmla="*/ 526 h 1070"/>
              <a:gd name="T18" fmla="*/ 500 w 786"/>
              <a:gd name="T19" fmla="*/ 609 h 1070"/>
              <a:gd name="T20" fmla="*/ 434 w 786"/>
              <a:gd name="T21" fmla="*/ 687 h 1070"/>
              <a:gd name="T22" fmla="*/ 365 w 786"/>
              <a:gd name="T23" fmla="*/ 760 h 1070"/>
              <a:gd name="T24" fmla="*/ 298 w 786"/>
              <a:gd name="T25" fmla="*/ 826 h 1070"/>
              <a:gd name="T26" fmla="*/ 170 w 786"/>
              <a:gd name="T27" fmla="*/ 940 h 1070"/>
              <a:gd name="T28" fmla="*/ 67 w 786"/>
              <a:gd name="T29" fmla="*/ 1021 h 1070"/>
              <a:gd name="T30" fmla="*/ 0 w 786"/>
              <a:gd name="T31" fmla="*/ 1070 h 1070"/>
              <a:gd name="T32" fmla="*/ 34 w 786"/>
              <a:gd name="T33" fmla="*/ 1047 h 1070"/>
              <a:gd name="T34" fmla="*/ 123 w 786"/>
              <a:gd name="T35" fmla="*/ 982 h 1070"/>
              <a:gd name="T36" fmla="*/ 249 w 786"/>
              <a:gd name="T37" fmla="*/ 882 h 1070"/>
              <a:gd name="T38" fmla="*/ 356 w 786"/>
              <a:gd name="T39" fmla="*/ 788 h 1070"/>
              <a:gd name="T40" fmla="*/ 429 w 786"/>
              <a:gd name="T41" fmla="*/ 716 h 1070"/>
              <a:gd name="T42" fmla="*/ 502 w 786"/>
              <a:gd name="T43" fmla="*/ 639 h 1070"/>
              <a:gd name="T44" fmla="*/ 571 w 786"/>
              <a:gd name="T45" fmla="*/ 559 h 1070"/>
              <a:gd name="T46" fmla="*/ 634 w 786"/>
              <a:gd name="T47" fmla="*/ 473 h 1070"/>
              <a:gd name="T48" fmla="*/ 690 w 786"/>
              <a:gd name="T49" fmla="*/ 384 h 1070"/>
              <a:gd name="T50" fmla="*/ 735 w 786"/>
              <a:gd name="T51" fmla="*/ 294 h 1070"/>
              <a:gd name="T52" fmla="*/ 760 w 786"/>
              <a:gd name="T53" fmla="*/ 223 h 1070"/>
              <a:gd name="T54" fmla="*/ 772 w 786"/>
              <a:gd name="T55" fmla="*/ 178 h 1070"/>
              <a:gd name="T56" fmla="*/ 780 w 786"/>
              <a:gd name="T57" fmla="*/ 130 h 1070"/>
              <a:gd name="T58" fmla="*/ 786 w 786"/>
              <a:gd name="T59" fmla="*/ 83 h 1070"/>
              <a:gd name="T60" fmla="*/ 786 w 786"/>
              <a:gd name="T61" fmla="*/ 60 h 1070"/>
              <a:gd name="T62" fmla="*/ 782 w 786"/>
              <a:gd name="T63"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6" h="1070">
                <a:moveTo>
                  <a:pt x="726" y="0"/>
                </a:moveTo>
                <a:lnTo>
                  <a:pt x="726" y="0"/>
                </a:lnTo>
                <a:lnTo>
                  <a:pt x="730" y="33"/>
                </a:lnTo>
                <a:lnTo>
                  <a:pt x="732" y="67"/>
                </a:lnTo>
                <a:lnTo>
                  <a:pt x="732" y="67"/>
                </a:lnTo>
                <a:lnTo>
                  <a:pt x="730" y="90"/>
                </a:lnTo>
                <a:lnTo>
                  <a:pt x="729" y="115"/>
                </a:lnTo>
                <a:lnTo>
                  <a:pt x="726" y="139"/>
                </a:lnTo>
                <a:lnTo>
                  <a:pt x="723" y="162"/>
                </a:lnTo>
                <a:lnTo>
                  <a:pt x="719" y="186"/>
                </a:lnTo>
                <a:lnTo>
                  <a:pt x="713" y="209"/>
                </a:lnTo>
                <a:lnTo>
                  <a:pt x="700" y="256"/>
                </a:lnTo>
                <a:lnTo>
                  <a:pt x="683" y="304"/>
                </a:lnTo>
                <a:lnTo>
                  <a:pt x="664" y="349"/>
                </a:lnTo>
                <a:lnTo>
                  <a:pt x="641" y="395"/>
                </a:lnTo>
                <a:lnTo>
                  <a:pt x="617" y="440"/>
                </a:lnTo>
                <a:lnTo>
                  <a:pt x="590" y="483"/>
                </a:lnTo>
                <a:lnTo>
                  <a:pt x="561" y="526"/>
                </a:lnTo>
                <a:lnTo>
                  <a:pt x="531" y="569"/>
                </a:lnTo>
                <a:lnTo>
                  <a:pt x="500" y="609"/>
                </a:lnTo>
                <a:lnTo>
                  <a:pt x="467" y="649"/>
                </a:lnTo>
                <a:lnTo>
                  <a:pt x="434" y="687"/>
                </a:lnTo>
                <a:lnTo>
                  <a:pt x="399" y="725"/>
                </a:lnTo>
                <a:lnTo>
                  <a:pt x="365" y="760"/>
                </a:lnTo>
                <a:lnTo>
                  <a:pt x="332" y="795"/>
                </a:lnTo>
                <a:lnTo>
                  <a:pt x="298" y="826"/>
                </a:lnTo>
                <a:lnTo>
                  <a:pt x="232" y="887"/>
                </a:lnTo>
                <a:lnTo>
                  <a:pt x="170" y="940"/>
                </a:lnTo>
                <a:lnTo>
                  <a:pt x="114" y="985"/>
                </a:lnTo>
                <a:lnTo>
                  <a:pt x="67" y="1021"/>
                </a:lnTo>
                <a:lnTo>
                  <a:pt x="31" y="1047"/>
                </a:lnTo>
                <a:lnTo>
                  <a:pt x="0" y="1070"/>
                </a:lnTo>
                <a:lnTo>
                  <a:pt x="0" y="1070"/>
                </a:lnTo>
                <a:lnTo>
                  <a:pt x="34" y="1047"/>
                </a:lnTo>
                <a:lnTo>
                  <a:pt x="73" y="1020"/>
                </a:lnTo>
                <a:lnTo>
                  <a:pt x="123" y="982"/>
                </a:lnTo>
                <a:lnTo>
                  <a:pt x="182" y="937"/>
                </a:lnTo>
                <a:lnTo>
                  <a:pt x="249" y="882"/>
                </a:lnTo>
                <a:lnTo>
                  <a:pt x="319" y="821"/>
                </a:lnTo>
                <a:lnTo>
                  <a:pt x="356" y="788"/>
                </a:lnTo>
                <a:lnTo>
                  <a:pt x="394" y="752"/>
                </a:lnTo>
                <a:lnTo>
                  <a:pt x="429" y="716"/>
                </a:lnTo>
                <a:lnTo>
                  <a:pt x="467" y="679"/>
                </a:lnTo>
                <a:lnTo>
                  <a:pt x="502" y="639"/>
                </a:lnTo>
                <a:lnTo>
                  <a:pt x="537" y="599"/>
                </a:lnTo>
                <a:lnTo>
                  <a:pt x="571" y="559"/>
                </a:lnTo>
                <a:lnTo>
                  <a:pt x="604" y="516"/>
                </a:lnTo>
                <a:lnTo>
                  <a:pt x="634" y="473"/>
                </a:lnTo>
                <a:lnTo>
                  <a:pt x="663" y="428"/>
                </a:lnTo>
                <a:lnTo>
                  <a:pt x="690" y="384"/>
                </a:lnTo>
                <a:lnTo>
                  <a:pt x="713" y="339"/>
                </a:lnTo>
                <a:lnTo>
                  <a:pt x="735" y="294"/>
                </a:lnTo>
                <a:lnTo>
                  <a:pt x="752" y="248"/>
                </a:lnTo>
                <a:lnTo>
                  <a:pt x="760" y="223"/>
                </a:lnTo>
                <a:lnTo>
                  <a:pt x="766" y="201"/>
                </a:lnTo>
                <a:lnTo>
                  <a:pt x="772" y="178"/>
                </a:lnTo>
                <a:lnTo>
                  <a:pt x="777" y="155"/>
                </a:lnTo>
                <a:lnTo>
                  <a:pt x="780" y="130"/>
                </a:lnTo>
                <a:lnTo>
                  <a:pt x="783" y="107"/>
                </a:lnTo>
                <a:lnTo>
                  <a:pt x="786" y="83"/>
                </a:lnTo>
                <a:lnTo>
                  <a:pt x="786" y="60"/>
                </a:lnTo>
                <a:lnTo>
                  <a:pt x="786" y="60"/>
                </a:lnTo>
                <a:lnTo>
                  <a:pt x="785" y="30"/>
                </a:lnTo>
                <a:lnTo>
                  <a:pt x="782" y="0"/>
                </a:lnTo>
                <a:lnTo>
                  <a:pt x="726" y="0"/>
                </a:lnTo>
                <a:close/>
              </a:path>
            </a:pathLst>
          </a:custGeom>
          <a:gradFill flip="none" rotWithShape="1">
            <a:gsLst>
              <a:gs pos="0">
                <a:schemeClr val="accent4">
                  <a:lumMod val="40000"/>
                  <a:lumOff val="60000"/>
                </a:schemeClr>
              </a:gs>
              <a:gs pos="100000">
                <a:schemeClr val="accent4">
                  <a:lumMod val="60000"/>
                  <a:lumOff val="40000"/>
                </a:schemeClr>
              </a:gs>
            </a:gsLst>
            <a:lin ang="15480000" scaled="0"/>
            <a:tileRect/>
          </a:gradFill>
          <a:ln w="9525">
            <a:noFill/>
            <a:prstDash val="sysDash"/>
            <a:miter lim="800000"/>
          </a:ln>
        </p:spPr>
        <p:txBody>
          <a:bodyPr lIns="13716" tIns="13716" rIns="13716" bIns="13716" anchor="ctr" anchorCtr="1"/>
          <a:lstStyle/>
          <a:p>
            <a:pPr algn="ctr">
              <a:lnSpc>
                <a:spcPct val="85000"/>
              </a:lnSpc>
              <a:spcBef>
                <a:spcPct val="20000"/>
              </a:spcBef>
            </a:pPr>
            <a:endParaRPr lang="en-US" sz="1200" b="1" dirty="0">
              <a:solidFill>
                <a:srgbClr val="FFFFFF"/>
              </a:solidFill>
              <a:latin typeface="Arial Narrow" panose="020B0606020202030204" pitchFamily="112" charset="0"/>
            </a:endParaRPr>
          </a:p>
        </p:txBody>
      </p:sp>
      <p:grpSp>
        <p:nvGrpSpPr>
          <p:cNvPr id="101" name="Group 162"/>
          <p:cNvGrpSpPr/>
          <p:nvPr userDrawn="1"/>
        </p:nvGrpSpPr>
        <p:grpSpPr>
          <a:xfrm rot="10800000">
            <a:off x="4451352" y="1485900"/>
            <a:ext cx="2292348" cy="1885950"/>
            <a:chOff x="6045200" y="-215756"/>
            <a:chExt cx="2548467" cy="2127764"/>
          </a:xfrm>
        </p:grpSpPr>
        <p:cxnSp>
          <p:nvCxnSpPr>
            <p:cNvPr id="102" name="Straight Arrow Connector 101"/>
            <p:cNvCxnSpPr/>
            <p:nvPr/>
          </p:nvCxnSpPr>
          <p:spPr>
            <a:xfrm rot="5400000">
              <a:off x="7233807" y="1823998"/>
              <a:ext cx="174754" cy="1265"/>
            </a:xfrm>
            <a:prstGeom prst="straightConnector1">
              <a:avLst/>
            </a:prstGeom>
            <a:ln w="12700">
              <a:solidFill>
                <a:srgbClr val="0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3" name="Freeform 138"/>
            <p:cNvSpPr/>
            <p:nvPr/>
          </p:nvSpPr>
          <p:spPr>
            <a:xfrm>
              <a:off x="6045200" y="-215756"/>
              <a:ext cx="2548467" cy="1951423"/>
            </a:xfrm>
            <a:custGeom>
              <a:avLst/>
              <a:gdLst>
                <a:gd name="connsiteX0" fmla="*/ 0 w 2548467"/>
                <a:gd name="connsiteY0" fmla="*/ 0 h 355600"/>
                <a:gd name="connsiteX1" fmla="*/ 0 w 2548467"/>
                <a:gd name="connsiteY1" fmla="*/ 355600 h 355600"/>
                <a:gd name="connsiteX2" fmla="*/ 2548467 w 2548467"/>
                <a:gd name="connsiteY2" fmla="*/ 355600 h 355600"/>
                <a:gd name="connsiteX3" fmla="*/ 2548467 w 2548467"/>
                <a:gd name="connsiteY3" fmla="*/ 0 h 355600"/>
              </a:gdLst>
              <a:ahLst/>
              <a:cxnLst>
                <a:cxn ang="0">
                  <a:pos x="connsiteX0" y="connsiteY0"/>
                </a:cxn>
                <a:cxn ang="0">
                  <a:pos x="connsiteX1" y="connsiteY1"/>
                </a:cxn>
                <a:cxn ang="0">
                  <a:pos x="connsiteX2" y="connsiteY2"/>
                </a:cxn>
                <a:cxn ang="0">
                  <a:pos x="connsiteX3" y="connsiteY3"/>
                </a:cxn>
              </a:cxnLst>
              <a:rect l="l" t="t" r="r" b="b"/>
              <a:pathLst>
                <a:path w="2548467" h="355600">
                  <a:moveTo>
                    <a:pt x="0" y="0"/>
                  </a:moveTo>
                  <a:lnTo>
                    <a:pt x="0" y="355600"/>
                  </a:lnTo>
                  <a:lnTo>
                    <a:pt x="2548467" y="355600"/>
                  </a:lnTo>
                  <a:lnTo>
                    <a:pt x="2548467" y="0"/>
                  </a:lnTo>
                </a:path>
              </a:pathLst>
            </a:custGeom>
            <a:ln w="3175" cap="flat" cmpd="sng" algn="ctr">
              <a:gradFill flip="none" rotWithShape="1">
                <a:gsLst>
                  <a:gs pos="0">
                    <a:srgbClr val="000000"/>
                  </a:gs>
                  <a:gs pos="90000">
                    <a:srgbClr val="FFFFFF">
                      <a:alpha val="0"/>
                    </a:srgbClr>
                  </a:gs>
                </a:gsLst>
                <a:lin ang="162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grpSp>
      <p:sp>
        <p:nvSpPr>
          <p:cNvPr id="109" name="Text Placeholder 108"/>
          <p:cNvSpPr>
            <a:spLocks noGrp="1"/>
          </p:cNvSpPr>
          <p:nvPr>
            <p:ph type="body" sz="quarter" idx="11"/>
          </p:nvPr>
        </p:nvSpPr>
        <p:spPr>
          <a:xfrm>
            <a:off x="4463180" y="876882"/>
            <a:ext cx="2258615" cy="513160"/>
          </a:xfrm>
        </p:spPr>
        <p:txBody>
          <a:bodyPr>
            <a:noAutofit/>
          </a:bodyPr>
          <a:lstStyle>
            <a:lvl1pPr marL="0" indent="0">
              <a:buNone/>
              <a:defRPr sz="1050">
                <a:solidFill>
                  <a:schemeClr val="bg1">
                    <a:lumMod val="50000"/>
                  </a:schemeClr>
                </a:solidFill>
              </a:defRPr>
            </a:lvl1pPr>
            <a:lvl2pPr marL="342900" indent="0">
              <a:buNone/>
              <a:defRPr sz="1050">
                <a:solidFill>
                  <a:schemeClr val="bg1">
                    <a:lumMod val="50000"/>
                  </a:schemeClr>
                </a:solidFill>
              </a:defRPr>
            </a:lvl2pPr>
            <a:lvl3pPr marL="685800" indent="0">
              <a:buNone/>
              <a:defRPr sz="1050">
                <a:solidFill>
                  <a:schemeClr val="bg1">
                    <a:lumMod val="50000"/>
                  </a:schemeClr>
                </a:solidFill>
              </a:defRPr>
            </a:lvl3pPr>
            <a:lvl4pPr marL="1028700" indent="0">
              <a:buNone/>
              <a:defRPr sz="1050">
                <a:solidFill>
                  <a:schemeClr val="bg1">
                    <a:lumMod val="50000"/>
                  </a:schemeClr>
                </a:solidFill>
              </a:defRPr>
            </a:lvl4pPr>
            <a:lvl5pPr marL="1371600" indent="0">
              <a:buNone/>
              <a:defRPr sz="1050">
                <a:solidFill>
                  <a:schemeClr val="bg1">
                    <a:lumMod val="50000"/>
                  </a:schemeClr>
                </a:solidFill>
              </a:defRPr>
            </a:lvl5pPr>
          </a:lstStyle>
          <a:p>
            <a:pPr lvl="0"/>
            <a:r>
              <a:rPr lang="en-US"/>
              <a:t>Click to edit Master text styles</a:t>
            </a:r>
          </a:p>
        </p:txBody>
      </p:sp>
      <p:sp>
        <p:nvSpPr>
          <p:cNvPr id="107" name="Text Placeholder 106"/>
          <p:cNvSpPr>
            <a:spLocks noGrp="1"/>
          </p:cNvSpPr>
          <p:nvPr>
            <p:ph type="body" sz="quarter" idx="10"/>
          </p:nvPr>
        </p:nvSpPr>
        <p:spPr>
          <a:xfrm>
            <a:off x="4437460" y="539556"/>
            <a:ext cx="2306240" cy="310754"/>
          </a:xfrm>
        </p:spPr>
        <p:txBody>
          <a:bodyPr>
            <a:noAutofit/>
          </a:bodyPr>
          <a:lstStyle>
            <a:lvl1pPr marL="0" indent="0">
              <a:buNone/>
              <a:defRPr>
                <a:latin typeface="+mj-lt"/>
              </a:defRPr>
            </a:lvl1pPr>
            <a:lvl2pPr marL="342900" indent="0">
              <a:buNone/>
              <a:defRPr sz="1500"/>
            </a:lvl2pPr>
          </a:lstStyle>
          <a:p>
            <a:pPr lvl="0"/>
            <a:r>
              <a:rPr lang="en-US"/>
              <a:t>Click to edit Master text styles</a:t>
            </a:r>
          </a:p>
        </p:txBody>
      </p:sp>
      <p:grpSp>
        <p:nvGrpSpPr>
          <p:cNvPr id="98" name="Group 171"/>
          <p:cNvGrpSpPr/>
          <p:nvPr userDrawn="1"/>
        </p:nvGrpSpPr>
        <p:grpSpPr>
          <a:xfrm rot="10800000">
            <a:off x="1812765" y="1485900"/>
            <a:ext cx="2292348" cy="1885950"/>
            <a:chOff x="6045200" y="-215756"/>
            <a:chExt cx="2548467" cy="2127764"/>
          </a:xfrm>
        </p:grpSpPr>
        <p:cxnSp>
          <p:nvCxnSpPr>
            <p:cNvPr id="99" name="Straight Arrow Connector 98"/>
            <p:cNvCxnSpPr/>
            <p:nvPr/>
          </p:nvCxnSpPr>
          <p:spPr>
            <a:xfrm rot="5400000">
              <a:off x="7233807" y="1823998"/>
              <a:ext cx="174754" cy="1265"/>
            </a:xfrm>
            <a:prstGeom prst="straightConnector1">
              <a:avLst/>
            </a:prstGeom>
            <a:ln w="12700">
              <a:solidFill>
                <a:srgbClr val="0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0" name="Freeform 131"/>
            <p:cNvSpPr/>
            <p:nvPr/>
          </p:nvSpPr>
          <p:spPr>
            <a:xfrm>
              <a:off x="6045200" y="-215756"/>
              <a:ext cx="2548467" cy="1951423"/>
            </a:xfrm>
            <a:custGeom>
              <a:avLst/>
              <a:gdLst>
                <a:gd name="connsiteX0" fmla="*/ 0 w 2548467"/>
                <a:gd name="connsiteY0" fmla="*/ 0 h 355600"/>
                <a:gd name="connsiteX1" fmla="*/ 0 w 2548467"/>
                <a:gd name="connsiteY1" fmla="*/ 355600 h 355600"/>
                <a:gd name="connsiteX2" fmla="*/ 2548467 w 2548467"/>
                <a:gd name="connsiteY2" fmla="*/ 355600 h 355600"/>
                <a:gd name="connsiteX3" fmla="*/ 2548467 w 2548467"/>
                <a:gd name="connsiteY3" fmla="*/ 0 h 355600"/>
              </a:gdLst>
              <a:ahLst/>
              <a:cxnLst>
                <a:cxn ang="0">
                  <a:pos x="connsiteX0" y="connsiteY0"/>
                </a:cxn>
                <a:cxn ang="0">
                  <a:pos x="connsiteX1" y="connsiteY1"/>
                </a:cxn>
                <a:cxn ang="0">
                  <a:pos x="connsiteX2" y="connsiteY2"/>
                </a:cxn>
                <a:cxn ang="0">
                  <a:pos x="connsiteX3" y="connsiteY3"/>
                </a:cxn>
              </a:cxnLst>
              <a:rect l="l" t="t" r="r" b="b"/>
              <a:pathLst>
                <a:path w="2548467" h="355600">
                  <a:moveTo>
                    <a:pt x="0" y="0"/>
                  </a:moveTo>
                  <a:lnTo>
                    <a:pt x="0" y="355600"/>
                  </a:lnTo>
                  <a:lnTo>
                    <a:pt x="2548467" y="355600"/>
                  </a:lnTo>
                  <a:lnTo>
                    <a:pt x="2548467" y="0"/>
                  </a:lnTo>
                </a:path>
              </a:pathLst>
            </a:custGeom>
            <a:ln w="3175" cap="flat" cmpd="sng" algn="ctr">
              <a:gradFill flip="none" rotWithShape="1">
                <a:gsLst>
                  <a:gs pos="0">
                    <a:srgbClr val="000000"/>
                  </a:gs>
                  <a:gs pos="90000">
                    <a:srgbClr val="FFFFFF">
                      <a:alpha val="0"/>
                    </a:srgbClr>
                  </a:gs>
                </a:gsLst>
                <a:lin ang="162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grpSp>
      <p:sp>
        <p:nvSpPr>
          <p:cNvPr id="111" name="Text Placeholder 108"/>
          <p:cNvSpPr>
            <a:spLocks noGrp="1"/>
          </p:cNvSpPr>
          <p:nvPr>
            <p:ph type="body" sz="quarter" idx="13"/>
          </p:nvPr>
        </p:nvSpPr>
        <p:spPr>
          <a:xfrm>
            <a:off x="1839593" y="877166"/>
            <a:ext cx="2258615" cy="513160"/>
          </a:xfrm>
        </p:spPr>
        <p:txBody>
          <a:bodyPr>
            <a:noAutofit/>
          </a:bodyPr>
          <a:lstStyle>
            <a:lvl1pPr marL="0" indent="0">
              <a:buNone/>
              <a:defRPr sz="1050">
                <a:solidFill>
                  <a:schemeClr val="bg1">
                    <a:lumMod val="50000"/>
                  </a:schemeClr>
                </a:solidFill>
              </a:defRPr>
            </a:lvl1pPr>
            <a:lvl2pPr marL="342900" indent="0">
              <a:buNone/>
              <a:defRPr sz="1050">
                <a:solidFill>
                  <a:schemeClr val="bg1">
                    <a:lumMod val="50000"/>
                  </a:schemeClr>
                </a:solidFill>
              </a:defRPr>
            </a:lvl2pPr>
            <a:lvl3pPr marL="685800" indent="0">
              <a:buNone/>
              <a:defRPr sz="1050">
                <a:solidFill>
                  <a:schemeClr val="bg1">
                    <a:lumMod val="50000"/>
                  </a:schemeClr>
                </a:solidFill>
              </a:defRPr>
            </a:lvl3pPr>
            <a:lvl4pPr marL="1028700" indent="0">
              <a:buNone/>
              <a:defRPr sz="1050">
                <a:solidFill>
                  <a:schemeClr val="bg1">
                    <a:lumMod val="50000"/>
                  </a:schemeClr>
                </a:solidFill>
              </a:defRPr>
            </a:lvl4pPr>
            <a:lvl5pPr marL="1371600" indent="0">
              <a:buNone/>
              <a:defRPr sz="1050">
                <a:solidFill>
                  <a:schemeClr val="bg1">
                    <a:lumMod val="50000"/>
                  </a:schemeClr>
                </a:solidFill>
              </a:defRPr>
            </a:lvl5pPr>
          </a:lstStyle>
          <a:p>
            <a:pPr lvl="0"/>
            <a:r>
              <a:rPr lang="en-US"/>
              <a:t>Click to edit Master text styles</a:t>
            </a:r>
          </a:p>
        </p:txBody>
      </p:sp>
      <p:sp>
        <p:nvSpPr>
          <p:cNvPr id="110" name="Text Placeholder 106"/>
          <p:cNvSpPr>
            <a:spLocks noGrp="1"/>
          </p:cNvSpPr>
          <p:nvPr>
            <p:ph type="body" sz="quarter" idx="12"/>
          </p:nvPr>
        </p:nvSpPr>
        <p:spPr>
          <a:xfrm>
            <a:off x="1813873" y="539840"/>
            <a:ext cx="2306240" cy="310754"/>
          </a:xfrm>
        </p:spPr>
        <p:txBody>
          <a:bodyPr>
            <a:noAutofit/>
          </a:bodyPr>
          <a:lstStyle>
            <a:lvl1pPr marL="0" indent="0">
              <a:buNone/>
              <a:defRPr>
                <a:latin typeface="+mj-lt"/>
              </a:defRPr>
            </a:lvl1pPr>
            <a:lvl2pPr marL="342900" indent="0">
              <a:buNone/>
              <a:defRPr sz="1500"/>
            </a:lvl2pPr>
          </a:lstStyle>
          <a:p>
            <a:pPr lvl="0"/>
            <a:r>
              <a:rPr lang="en-US"/>
              <a:t>Click to edit Master text styles</a:t>
            </a:r>
          </a:p>
        </p:txBody>
      </p:sp>
      <p:sp>
        <p:nvSpPr>
          <p:cNvPr id="114" name="Text Placeholder 112"/>
          <p:cNvSpPr>
            <a:spLocks noGrp="1"/>
          </p:cNvSpPr>
          <p:nvPr>
            <p:ph type="body" sz="quarter" idx="15"/>
          </p:nvPr>
        </p:nvSpPr>
        <p:spPr>
          <a:xfrm>
            <a:off x="1910954" y="3886200"/>
            <a:ext cx="5061347" cy="360760"/>
          </a:xfrm>
        </p:spPr>
        <p:txBody>
          <a:bodyPr>
            <a:noAutofit/>
          </a:bodyPr>
          <a:lstStyle>
            <a:lvl1pPr marL="0" indent="0" algn="ctr">
              <a:buNone/>
              <a:defRPr sz="1500">
                <a:latin typeface="+mn-lt"/>
              </a:defRPr>
            </a:lvl1pPr>
            <a:lvl2pPr marL="342900" indent="0">
              <a:buNone/>
              <a:defRPr sz="2100">
                <a:latin typeface="+mj-lt"/>
              </a:defRPr>
            </a:lvl2pPr>
            <a:lvl3pPr marL="685800" indent="0">
              <a:buNone/>
              <a:defRPr sz="2100">
                <a:latin typeface="+mj-lt"/>
              </a:defRPr>
            </a:lvl3pPr>
            <a:lvl4pPr marL="1028700" indent="0">
              <a:buNone/>
              <a:defRPr sz="2100">
                <a:latin typeface="+mj-lt"/>
              </a:defRPr>
            </a:lvl4pPr>
            <a:lvl5pPr marL="1371600" indent="0">
              <a:buNone/>
              <a:defRPr sz="2100">
                <a:latin typeface="+mj-lt"/>
              </a:defRPr>
            </a:lvl5pPr>
          </a:lstStyle>
          <a:p>
            <a:pPr lvl="0"/>
            <a:r>
              <a:rPr lang="en-US"/>
              <a:t>Click to edit Master text styles</a:t>
            </a:r>
          </a:p>
        </p:txBody>
      </p:sp>
      <p:sp>
        <p:nvSpPr>
          <p:cNvPr id="2" name="Title 1"/>
          <p:cNvSpPr>
            <a:spLocks noGrp="1"/>
          </p:cNvSpPr>
          <p:nvPr>
            <p:ph type="title"/>
          </p:nvPr>
        </p:nvSpPr>
        <p:spPr>
          <a:xfrm>
            <a:off x="1910954" y="3492827"/>
            <a:ext cx="5061347" cy="380146"/>
          </a:xfrm>
        </p:spPr>
        <p:txBody>
          <a:bodyPr>
            <a:noAutofit/>
          </a:bodyPr>
          <a:lstStyle>
            <a:lvl1pPr>
              <a:defRPr sz="2400"/>
            </a:lvl1pPr>
          </a:lstStyle>
          <a:p>
            <a:r>
              <a:rPr lang="en-US"/>
              <a:t>Click to edit Master title style</a:t>
            </a:r>
            <a:endParaRPr lang="en-US" dirty="0"/>
          </a:p>
        </p:txBody>
      </p:sp>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000" y="295804"/>
            <a:ext cx="8100000" cy="594000"/>
          </a:xfrm>
        </p:spPr>
        <p:txBody>
          <a:bodyPr lIns="0" tIns="0" rIns="0" bIns="0"/>
          <a:lstStyle>
            <a:lvl1pPr algn="ctr" fontAlgn="base">
              <a:defRPr sz="240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5" name="Google Shape;116;p20"/>
          <p:cNvGrpSpPr/>
          <p:nvPr userDrawn="1"/>
        </p:nvGrpSpPr>
        <p:grpSpPr>
          <a:xfrm>
            <a:off x="187675" y="152400"/>
            <a:ext cx="8803924" cy="292625"/>
            <a:chOff x="187675" y="152400"/>
            <a:chExt cx="8803924" cy="292625"/>
          </a:xfrm>
        </p:grpSpPr>
        <p:pic>
          <p:nvPicPr>
            <p:cNvPr id="6" name="Google Shape;117;p20"/>
            <p:cNvPicPr preferRelativeResize="0"/>
            <p:nvPr/>
          </p:nvPicPr>
          <p:blipFill>
            <a:blip r:embed="rId2"/>
            <a:stretch>
              <a:fillRect/>
            </a:stretch>
          </p:blipFill>
          <p:spPr>
            <a:xfrm>
              <a:off x="8308153" y="152400"/>
              <a:ext cx="683446" cy="292625"/>
            </a:xfrm>
            <a:prstGeom prst="rect">
              <a:avLst/>
            </a:prstGeom>
            <a:noFill/>
            <a:ln>
              <a:noFill/>
            </a:ln>
          </p:spPr>
        </p:pic>
        <p:cxnSp>
          <p:nvCxnSpPr>
            <p:cNvPr id="7" name="Google Shape;118;p20"/>
            <p:cNvCxnSpPr/>
            <p:nvPr/>
          </p:nvCxnSpPr>
          <p:spPr>
            <a:xfrm rot="10800000">
              <a:off x="187675" y="441139"/>
              <a:ext cx="8053200" cy="0"/>
            </a:xfrm>
            <a:prstGeom prst="straightConnector1">
              <a:avLst/>
            </a:prstGeom>
            <a:noFill/>
            <a:ln w="9525" cap="flat" cmpd="sng">
              <a:solidFill>
                <a:srgbClr val="999999"/>
              </a:solidFill>
              <a:prstDash val="solid"/>
              <a:round/>
              <a:headEnd type="none" w="med" len="med"/>
              <a:tailEnd type="none" w="med" len="med"/>
            </a:ln>
          </p:spPr>
        </p:cxnSp>
      </p:grpSp>
      <p:sp>
        <p:nvSpPr>
          <p:cNvPr id="2" name="Title 1"/>
          <p:cNvSpPr>
            <a:spLocks noGrp="1"/>
          </p:cNvSpPr>
          <p:nvPr>
            <p:ph type="title" hasCustomPrompt="1"/>
          </p:nvPr>
        </p:nvSpPr>
        <p:spPr/>
        <p:txBody>
          <a:bodyPr/>
          <a:lstStyle/>
          <a:p>
            <a:pPr marL="0" lvl="0" indent="0" algn="l" rtl="0">
              <a:spcBef>
                <a:spcPts val="0"/>
              </a:spcBef>
              <a:spcAft>
                <a:spcPts val="0"/>
              </a:spcAft>
              <a:buNone/>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sz="2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938"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1048939"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1048940"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8941"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sz="4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685800"/>
            <a:ext cx="7372500" cy="5820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body" idx="2"/>
          </p:nvPr>
        </p:nvSpPr>
        <p:spPr>
          <a:xfrm>
            <a:off x="46291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cxnSp>
        <p:nvCxnSpPr>
          <p:cNvPr id="54" name="Google Shape;54;p13"/>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Only Image+Description">
  <p:cSld name="1_Only Image+Description">
    <p:spTree>
      <p:nvGrpSpPr>
        <p:cNvPr id="1" name="Shape 55"/>
        <p:cNvGrpSpPr/>
        <p:nvPr/>
      </p:nvGrpSpPr>
      <p:grpSpPr>
        <a:xfrm>
          <a:off x="0" y="0"/>
          <a:ext cx="0" cy="0"/>
          <a:chOff x="0" y="0"/>
          <a:chExt cx="0" cy="0"/>
        </a:xfrm>
      </p:grpSpPr>
      <p:sp>
        <p:nvSpPr>
          <p:cNvPr id="56" name="Google Shape;56;p14"/>
          <p:cNvSpPr>
            <a:spLocks noGrp="1"/>
          </p:cNvSpPr>
          <p:nvPr>
            <p:ph type="pic" idx="2"/>
          </p:nvPr>
        </p:nvSpPr>
        <p:spPr>
          <a:xfrm>
            <a:off x="329879" y="759632"/>
            <a:ext cx="3793500" cy="3693600"/>
          </a:xfrm>
          <a:prstGeom prst="rect">
            <a:avLst/>
          </a:prstGeom>
          <a:noFill/>
          <a:ln>
            <a:noFill/>
          </a:ln>
        </p:spPr>
      </p:sp>
      <p:sp>
        <p:nvSpPr>
          <p:cNvPr id="57" name="Google Shape;57;p14"/>
          <p:cNvSpPr txBox="1">
            <a:spLocks noGrp="1"/>
          </p:cNvSpPr>
          <p:nvPr>
            <p:ph type="title"/>
          </p:nvPr>
        </p:nvSpPr>
        <p:spPr>
          <a:xfrm>
            <a:off x="4393316" y="759632"/>
            <a:ext cx="38796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4393406" y="1996678"/>
            <a:ext cx="3879000" cy="24561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cxnSp>
        <p:nvCxnSpPr>
          <p:cNvPr id="59" name="Google Shape;59;p14"/>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hank-you/Closing">
  <p:cSld name="Thank-you/Closin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8650" y="1284692"/>
            <a:ext cx="78867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5"/>
          <p:cNvSpPr/>
          <p:nvPr/>
        </p:nvSpPr>
        <p:spPr>
          <a:xfrm>
            <a:off x="0" y="5120640"/>
            <a:ext cx="9144000" cy="34200"/>
          </a:xfrm>
          <a:prstGeom prst="rect">
            <a:avLst/>
          </a:prstGeom>
          <a:solidFill>
            <a:srgbClr val="EC1C24"/>
          </a:solidFill>
          <a:ln>
            <a:noFill/>
          </a:ln>
        </p:spPr>
        <p:txBody>
          <a:bodyPr spcFirstLastPara="1" wrap="square" lIns="71100" tIns="35550" rIns="71100" bIns="35550" anchor="ctr" anchorCtr="0">
            <a:noAutofit/>
          </a:bodyPr>
          <a:lstStyle/>
          <a:p>
            <a:pPr marL="0" marR="0" lvl="0" indent="0" algn="ctr" rtl="0">
              <a:spcBef>
                <a:spcPts val="0"/>
              </a:spcBef>
              <a:spcAft>
                <a:spcPts val="0"/>
              </a:spcAft>
              <a:buNone/>
            </a:pPr>
            <a:endParaRPr sz="1400">
              <a:solidFill>
                <a:schemeClr val="lt1"/>
              </a:solidFill>
              <a:latin typeface="Poppins" panose="00000800000000000000"/>
              <a:ea typeface="Poppins" panose="00000800000000000000"/>
              <a:cs typeface="Poppins" panose="00000800000000000000"/>
              <a:sym typeface="Poppins" panose="00000800000000000000"/>
            </a:endParaRPr>
          </a:p>
        </p:txBody>
      </p:sp>
      <p:pic>
        <p:nvPicPr>
          <p:cNvPr id="63" name="Google Shape;63;p15"/>
          <p:cNvPicPr preferRelativeResize="0"/>
          <p:nvPr/>
        </p:nvPicPr>
        <p:blipFill rotWithShape="1">
          <a:blip r:embed="rId2"/>
          <a:srcRect/>
          <a:stretch>
            <a:fillRect/>
          </a:stretch>
        </p:blipFill>
        <p:spPr>
          <a:xfrm>
            <a:off x="7762386" y="282178"/>
            <a:ext cx="986278" cy="496992"/>
          </a:xfrm>
          <a:prstGeom prst="rect">
            <a:avLst/>
          </a:prstGeom>
          <a:noFill/>
          <a:ln>
            <a:noFill/>
          </a:ln>
        </p:spPr>
      </p:pic>
      <p:sp>
        <p:nvSpPr>
          <p:cNvPr id="64" name="Google Shape;64;p15"/>
          <p:cNvSpPr txBox="1"/>
          <p:nvPr/>
        </p:nvSpPr>
        <p:spPr>
          <a:xfrm>
            <a:off x="628650" y="2004544"/>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65" name="Google Shape;65;p15"/>
          <p:cNvSpPr txBox="1"/>
          <p:nvPr/>
        </p:nvSpPr>
        <p:spPr>
          <a:xfrm>
            <a:off x="628650" y="2521453"/>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Call us at : +918326724888</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66" name="Google Shape;66;p15"/>
          <p:cNvSpPr txBox="1"/>
          <p:nvPr/>
        </p:nvSpPr>
        <p:spPr>
          <a:xfrm>
            <a:off x="182880" y="3792506"/>
            <a:ext cx="8852400" cy="1068900"/>
          </a:xfrm>
          <a:prstGeom prst="rect">
            <a:avLst/>
          </a:prstGeom>
          <a:noFill/>
          <a:ln>
            <a:noFill/>
          </a:ln>
        </p:spPr>
        <p:txBody>
          <a:bodyPr spcFirstLastPara="1" wrap="square" lIns="71100" tIns="35550" rIns="71100" bIns="35550" anchor="ctr" anchorCtr="0">
            <a:noAutofit/>
          </a:bodyPr>
          <a:lstStyle/>
          <a:p>
            <a:pPr marL="0" marR="0" lvl="0" indent="0" algn="l" rtl="0">
              <a:lnSpc>
                <a:spcPct val="90000"/>
              </a:lnSpc>
              <a:spcBef>
                <a:spcPts val="0"/>
              </a:spcBef>
              <a:spcAft>
                <a:spcPts val="0"/>
              </a:spcAft>
              <a:buClr>
                <a:schemeClr val="dk1"/>
              </a:buClr>
              <a:buSzPts val="1200"/>
              <a:buFont typeface="Poppins" panose="00000800000000000000"/>
              <a:buNone/>
            </a:pPr>
            <a:r>
              <a:rPr lang="en-GB" sz="1200" b="1">
                <a:solidFill>
                  <a:schemeClr val="dk1"/>
                </a:solidFill>
                <a:latin typeface="Poppins" panose="00000800000000000000"/>
                <a:ea typeface="Poppins" panose="00000800000000000000"/>
                <a:cs typeface="Poppins" panose="00000800000000000000"/>
                <a:sym typeface="Poppins" panose="00000800000000000000"/>
              </a:rPr>
              <a:t>Disclaimer</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This presentation has been prepared exclusively for information purposes only and is strictly confidential. The information and statistical data herein have been extracted from internal documents, publicly available information and/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also  obtained  from  sources  the  parties  involved  in  the  preparation  of  this  presentation  believe  to  be  reliable  but  in  no  way  are  warranted  by  them  as  to  accuracy  or  completeness. The  parties  involved  in  the  preparation  of  this presentation accept no responsibility for any losses resulting from the use or transmission of the data or views represented in this presentation. The recipient </a:t>
            </a:r>
            <a:br>
              <a:rPr lang="en-GB" sz="900">
                <a:solidFill>
                  <a:schemeClr val="dk1"/>
                </a:solidFill>
                <a:latin typeface="Poppins" panose="00000800000000000000"/>
                <a:ea typeface="Poppins" panose="00000800000000000000"/>
                <a:cs typeface="Poppins" panose="00000800000000000000"/>
                <a:sym typeface="Poppins" panose="00000800000000000000"/>
              </a:rPr>
            </a:br>
            <a:r>
              <a:rPr lang="en-GB" sz="900">
                <a:solidFill>
                  <a:schemeClr val="dk1"/>
                </a:solidFill>
                <a:latin typeface="Poppins" panose="00000800000000000000"/>
                <a:ea typeface="Poppins" panose="00000800000000000000"/>
                <a:cs typeface="Poppins" panose="00000800000000000000"/>
                <a:sym typeface="Poppins" panose="00000800000000000000"/>
              </a:rPr>
              <a:t/>
            </a:r>
            <a:br>
              <a:rPr lang="en-GB" sz="900">
                <a:solidFill>
                  <a:schemeClr val="dk1"/>
                </a:solidFill>
                <a:latin typeface="Poppins" panose="00000800000000000000"/>
                <a:ea typeface="Poppins" panose="00000800000000000000"/>
                <a:cs typeface="Poppins" panose="00000800000000000000"/>
                <a:sym typeface="Poppins" panose="00000800000000000000"/>
              </a:rPr>
            </a:br>
            <a:endParaRPr sz="900">
              <a:solidFill>
                <a:schemeClr val="dk1"/>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is provided the information contained herein on a confidential basis which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should not be disclosed to third parties or duplicated or used for any purpose.</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The parties involved in the preparation of this presentation shall not be liable for the relevance, accuracy or completeness of the information contained herein, and disclaim any and all liability as to the information set forth herein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omissions here from, including, without limitation, any express or implied representation or warranty with respect to such information.</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900">
              <a:solidFill>
                <a:schemeClr val="dk1"/>
              </a:solidFill>
              <a:latin typeface="Poppins" panose="00000800000000000000"/>
              <a:ea typeface="Poppins" panose="00000800000000000000"/>
              <a:cs typeface="Poppins" panose="00000800000000000000"/>
              <a:sym typeface="Poppins" panose="00000800000000000000"/>
            </a:endParaRPr>
          </a:p>
        </p:txBody>
      </p:sp>
      <p:cxnSp>
        <p:nvCxnSpPr>
          <p:cNvPr id="67" name="Google Shape;67;p15"/>
          <p:cNvCxnSpPr/>
          <p:nvPr/>
        </p:nvCxnSpPr>
        <p:spPr>
          <a:xfrm>
            <a:off x="651510" y="2811780"/>
            <a:ext cx="4103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10489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10489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5" name="Google Shape;116;p20"/>
          <p:cNvGrpSpPr/>
          <p:nvPr userDrawn="1"/>
        </p:nvGrpSpPr>
        <p:grpSpPr>
          <a:xfrm>
            <a:off x="187675" y="152400"/>
            <a:ext cx="8803924" cy="292625"/>
            <a:chOff x="187675" y="152400"/>
            <a:chExt cx="8803924" cy="292625"/>
          </a:xfrm>
        </p:grpSpPr>
        <p:pic>
          <p:nvPicPr>
            <p:cNvPr id="6" name="Google Shape;117;p20"/>
            <p:cNvPicPr preferRelativeResize="0"/>
            <p:nvPr/>
          </p:nvPicPr>
          <p:blipFill>
            <a:blip r:embed="rId2"/>
            <a:stretch>
              <a:fillRect/>
            </a:stretch>
          </p:blipFill>
          <p:spPr>
            <a:xfrm>
              <a:off x="8308153" y="152400"/>
              <a:ext cx="683446" cy="292625"/>
            </a:xfrm>
            <a:prstGeom prst="rect">
              <a:avLst/>
            </a:prstGeom>
            <a:noFill/>
            <a:ln>
              <a:noFill/>
            </a:ln>
          </p:spPr>
        </p:pic>
        <p:cxnSp>
          <p:nvCxnSpPr>
            <p:cNvPr id="7" name="Google Shape;118;p20"/>
            <p:cNvCxnSpPr/>
            <p:nvPr/>
          </p:nvCxnSpPr>
          <p:spPr>
            <a:xfrm rot="10800000">
              <a:off x="187675" y="441139"/>
              <a:ext cx="8053200" cy="0"/>
            </a:xfrm>
            <a:prstGeom prst="straightConnector1">
              <a:avLst/>
            </a:prstGeom>
            <a:noFill/>
            <a:ln w="9525" cap="flat" cmpd="sng">
              <a:solidFill>
                <a:srgbClr val="999999"/>
              </a:solidFill>
              <a:prstDash val="solid"/>
              <a:round/>
              <a:headEnd type="none" w="med" len="med"/>
              <a:tailEnd type="none" w="med" len="med"/>
            </a:ln>
          </p:spPr>
        </p:cxnSp>
      </p:grpSp>
      <p:sp>
        <p:nvSpPr>
          <p:cNvPr id="2" name="Title 1"/>
          <p:cNvSpPr>
            <a:spLocks noGrp="1"/>
          </p:cNvSpPr>
          <p:nvPr>
            <p:ph type="title" hasCustomPrompt="1"/>
          </p:nvPr>
        </p:nvSpPr>
        <p:spPr/>
        <p:txBody>
          <a:bodyPr/>
          <a:lstStyle/>
          <a:p>
            <a:pPr marL="0" lvl="0" indent="0" algn="l" rtl="0">
              <a:spcBef>
                <a:spcPts val="0"/>
              </a:spcBef>
              <a:spcAft>
                <a:spcPts val="0"/>
              </a:spcAft>
              <a:buNone/>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sz="2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sz="4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685800"/>
            <a:ext cx="7372500" cy="5820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body" idx="2"/>
          </p:nvPr>
        </p:nvSpPr>
        <p:spPr>
          <a:xfrm>
            <a:off x="4629150" y="1369219"/>
            <a:ext cx="3886200" cy="32634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cxnSp>
        <p:nvCxnSpPr>
          <p:cNvPr id="54" name="Google Shape;54;p13"/>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917"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sz="2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1048918"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8919"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Only Image+Description">
  <p:cSld name="1_Only Image+Description">
    <p:spTree>
      <p:nvGrpSpPr>
        <p:cNvPr id="1" name="Shape 55"/>
        <p:cNvGrpSpPr/>
        <p:nvPr/>
      </p:nvGrpSpPr>
      <p:grpSpPr>
        <a:xfrm>
          <a:off x="0" y="0"/>
          <a:ext cx="0" cy="0"/>
          <a:chOff x="0" y="0"/>
          <a:chExt cx="0" cy="0"/>
        </a:xfrm>
      </p:grpSpPr>
      <p:sp>
        <p:nvSpPr>
          <p:cNvPr id="56" name="Google Shape;56;p14"/>
          <p:cNvSpPr>
            <a:spLocks noGrp="1"/>
          </p:cNvSpPr>
          <p:nvPr>
            <p:ph type="pic" idx="2"/>
          </p:nvPr>
        </p:nvSpPr>
        <p:spPr>
          <a:xfrm>
            <a:off x="329879" y="759632"/>
            <a:ext cx="3793500" cy="3693600"/>
          </a:xfrm>
          <a:prstGeom prst="rect">
            <a:avLst/>
          </a:prstGeom>
          <a:noFill/>
          <a:ln>
            <a:noFill/>
          </a:ln>
        </p:spPr>
      </p:sp>
      <p:sp>
        <p:nvSpPr>
          <p:cNvPr id="57" name="Google Shape;57;p14"/>
          <p:cNvSpPr txBox="1">
            <a:spLocks noGrp="1"/>
          </p:cNvSpPr>
          <p:nvPr>
            <p:ph type="title"/>
          </p:nvPr>
        </p:nvSpPr>
        <p:spPr>
          <a:xfrm>
            <a:off x="4393316" y="759632"/>
            <a:ext cx="38796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3400"/>
              <a:buFont typeface="Poppins" panose="000008000000000000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4393406" y="1996678"/>
            <a:ext cx="3879000" cy="2456100"/>
          </a:xfrm>
          <a:prstGeom prst="rect">
            <a:avLst/>
          </a:prstGeom>
          <a:noFill/>
          <a:ln>
            <a:noFill/>
          </a:ln>
        </p:spPr>
        <p:txBody>
          <a:bodyPr spcFirstLastPara="1" wrap="square" lIns="71100" tIns="35550" rIns="71100" bIns="3555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cxnSp>
        <p:nvCxnSpPr>
          <p:cNvPr id="59" name="Google Shape;59;p14"/>
          <p:cNvCxnSpPr/>
          <p:nvPr/>
        </p:nvCxnSpPr>
        <p:spPr>
          <a:xfrm rot="10800000">
            <a:off x="332905" y="417575"/>
            <a:ext cx="79401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hank-you/Closing">
  <p:cSld name="Thank-you/Closin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28650" y="1284692"/>
            <a:ext cx="7886700" cy="994200"/>
          </a:xfrm>
          <a:prstGeom prst="rect">
            <a:avLst/>
          </a:prstGeom>
          <a:noFill/>
          <a:ln>
            <a:noFill/>
          </a:ln>
        </p:spPr>
        <p:txBody>
          <a:bodyPr spcFirstLastPara="1" wrap="square" lIns="71100" tIns="35550" rIns="71100" bIns="35550"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5"/>
          <p:cNvSpPr/>
          <p:nvPr/>
        </p:nvSpPr>
        <p:spPr>
          <a:xfrm>
            <a:off x="0" y="5120640"/>
            <a:ext cx="9144000" cy="34200"/>
          </a:xfrm>
          <a:prstGeom prst="rect">
            <a:avLst/>
          </a:prstGeom>
          <a:solidFill>
            <a:srgbClr val="EC1C24"/>
          </a:solidFill>
          <a:ln>
            <a:noFill/>
          </a:ln>
        </p:spPr>
        <p:txBody>
          <a:bodyPr spcFirstLastPara="1" wrap="square" lIns="71100" tIns="35550" rIns="71100" bIns="35550" anchor="ctr" anchorCtr="0">
            <a:noAutofit/>
          </a:bodyPr>
          <a:lstStyle/>
          <a:p>
            <a:pPr marL="0" marR="0" lvl="0" indent="0" algn="ctr" rtl="0">
              <a:spcBef>
                <a:spcPts val="0"/>
              </a:spcBef>
              <a:spcAft>
                <a:spcPts val="0"/>
              </a:spcAft>
              <a:buNone/>
            </a:pPr>
            <a:endParaRPr sz="1400">
              <a:solidFill>
                <a:schemeClr val="lt1"/>
              </a:solidFill>
              <a:latin typeface="Poppins" panose="00000800000000000000"/>
              <a:ea typeface="Poppins" panose="00000800000000000000"/>
              <a:cs typeface="Poppins" panose="00000800000000000000"/>
              <a:sym typeface="Poppins" panose="00000800000000000000"/>
            </a:endParaRPr>
          </a:p>
        </p:txBody>
      </p:sp>
      <p:pic>
        <p:nvPicPr>
          <p:cNvPr id="63" name="Google Shape;63;p15"/>
          <p:cNvPicPr preferRelativeResize="0"/>
          <p:nvPr/>
        </p:nvPicPr>
        <p:blipFill rotWithShape="1">
          <a:blip r:embed="rId2"/>
          <a:srcRect/>
          <a:stretch>
            <a:fillRect/>
          </a:stretch>
        </p:blipFill>
        <p:spPr>
          <a:xfrm>
            <a:off x="7762386" y="282178"/>
            <a:ext cx="986278" cy="496992"/>
          </a:xfrm>
          <a:prstGeom prst="rect">
            <a:avLst/>
          </a:prstGeom>
          <a:noFill/>
          <a:ln>
            <a:noFill/>
          </a:ln>
        </p:spPr>
      </p:pic>
      <p:sp>
        <p:nvSpPr>
          <p:cNvPr id="64" name="Google Shape;64;p15"/>
          <p:cNvSpPr txBox="1"/>
          <p:nvPr/>
        </p:nvSpPr>
        <p:spPr>
          <a:xfrm>
            <a:off x="628650" y="2004544"/>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65" name="Google Shape;65;p15"/>
          <p:cNvSpPr txBox="1"/>
          <p:nvPr/>
        </p:nvSpPr>
        <p:spPr>
          <a:xfrm>
            <a:off x="628650" y="2521453"/>
            <a:ext cx="7886700" cy="994200"/>
          </a:xfrm>
          <a:prstGeom prst="rect">
            <a:avLst/>
          </a:prstGeom>
          <a:noFill/>
          <a:ln>
            <a:noFill/>
          </a:ln>
        </p:spPr>
        <p:txBody>
          <a:bodyPr spcFirstLastPara="1" wrap="square" lIns="71100" tIns="35550" rIns="71100" bIns="35550" anchor="ctr" anchorCtr="0">
            <a:normAutofit/>
          </a:bodyPr>
          <a:lstStyle/>
          <a:p>
            <a:pPr marL="0" marR="0" lvl="0" indent="0" algn="l" rtl="0">
              <a:lnSpc>
                <a:spcPct val="90000"/>
              </a:lnSpc>
              <a:spcBef>
                <a:spcPts val="0"/>
              </a:spcBef>
              <a:spcAft>
                <a:spcPts val="0"/>
              </a:spcAft>
              <a:buClr>
                <a:schemeClr val="dk1"/>
              </a:buClr>
              <a:buSzPts val="1600"/>
              <a:buFont typeface="Poppins" panose="00000800000000000000"/>
              <a:buNone/>
            </a:pPr>
            <a:r>
              <a:rPr lang="en-GB" sz="1600">
                <a:solidFill>
                  <a:schemeClr val="dk1"/>
                </a:solidFill>
                <a:latin typeface="Poppins" panose="00000800000000000000"/>
                <a:ea typeface="Poppins" panose="00000800000000000000"/>
                <a:cs typeface="Poppins" panose="00000800000000000000"/>
                <a:sym typeface="Poppins" panose="00000800000000000000"/>
              </a:rPr>
              <a:t>Call us at : +918326724888</a:t>
            </a:r>
            <a:endParaRPr sz="1600">
              <a:solidFill>
                <a:schemeClr val="dk1"/>
              </a:solidFill>
              <a:latin typeface="Poppins" panose="00000800000000000000"/>
              <a:ea typeface="Poppins" panose="00000800000000000000"/>
              <a:cs typeface="Poppins" panose="00000800000000000000"/>
              <a:sym typeface="Poppins" panose="00000800000000000000"/>
            </a:endParaRPr>
          </a:p>
        </p:txBody>
      </p:sp>
      <p:sp>
        <p:nvSpPr>
          <p:cNvPr id="66" name="Google Shape;66;p15"/>
          <p:cNvSpPr txBox="1"/>
          <p:nvPr/>
        </p:nvSpPr>
        <p:spPr>
          <a:xfrm>
            <a:off x="182880" y="3792506"/>
            <a:ext cx="8852400" cy="1068900"/>
          </a:xfrm>
          <a:prstGeom prst="rect">
            <a:avLst/>
          </a:prstGeom>
          <a:noFill/>
          <a:ln>
            <a:noFill/>
          </a:ln>
        </p:spPr>
        <p:txBody>
          <a:bodyPr spcFirstLastPara="1" wrap="square" lIns="71100" tIns="35550" rIns="71100" bIns="35550" anchor="ctr" anchorCtr="0">
            <a:noAutofit/>
          </a:bodyPr>
          <a:lstStyle/>
          <a:p>
            <a:pPr marL="0" marR="0" lvl="0" indent="0" algn="l" rtl="0">
              <a:lnSpc>
                <a:spcPct val="90000"/>
              </a:lnSpc>
              <a:spcBef>
                <a:spcPts val="0"/>
              </a:spcBef>
              <a:spcAft>
                <a:spcPts val="0"/>
              </a:spcAft>
              <a:buClr>
                <a:schemeClr val="dk1"/>
              </a:buClr>
              <a:buSzPts val="1200"/>
              <a:buFont typeface="Poppins" panose="00000800000000000000"/>
              <a:buNone/>
            </a:pPr>
            <a:r>
              <a:rPr lang="en-GB" sz="1200" b="1">
                <a:solidFill>
                  <a:schemeClr val="dk1"/>
                </a:solidFill>
                <a:latin typeface="Poppins" panose="00000800000000000000"/>
                <a:ea typeface="Poppins" panose="00000800000000000000"/>
                <a:cs typeface="Poppins" panose="00000800000000000000"/>
                <a:sym typeface="Poppins" panose="00000800000000000000"/>
              </a:rPr>
              <a:t>Disclaimer</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This presentation has been prepared exclusively for information purposes only and is strictly confidential. The information and statistical data herein have been extracted from internal documents, publicly available information and/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also  obtained  from  sources  the  parties  involved  in  the  preparation  of  this  presentation  believe  to  be  reliable  but  in  no  way  are  warranted  by  them  as  to  accuracy  or  completeness. The  parties  involved  in  the  preparation  of  this presentation accept no responsibility for any losses resulting from the use or transmission of the data or views represented in this presentation. The recipient </a:t>
            </a:r>
            <a:br>
              <a:rPr lang="en-GB" sz="900">
                <a:solidFill>
                  <a:schemeClr val="dk1"/>
                </a:solidFill>
                <a:latin typeface="Poppins" panose="00000800000000000000"/>
                <a:ea typeface="Poppins" panose="00000800000000000000"/>
                <a:cs typeface="Poppins" panose="00000800000000000000"/>
                <a:sym typeface="Poppins" panose="00000800000000000000"/>
              </a:rPr>
            </a:br>
            <a:r>
              <a:rPr lang="en-GB" sz="900">
                <a:solidFill>
                  <a:schemeClr val="dk1"/>
                </a:solidFill>
                <a:latin typeface="Poppins" panose="00000800000000000000"/>
                <a:ea typeface="Poppins" panose="00000800000000000000"/>
                <a:cs typeface="Poppins" panose="00000800000000000000"/>
                <a:sym typeface="Poppins" panose="00000800000000000000"/>
              </a:rPr>
              <a:t/>
            </a:r>
            <a:br>
              <a:rPr lang="en-GB" sz="900">
                <a:solidFill>
                  <a:schemeClr val="dk1"/>
                </a:solidFill>
                <a:latin typeface="Poppins" panose="00000800000000000000"/>
                <a:ea typeface="Poppins" panose="00000800000000000000"/>
                <a:cs typeface="Poppins" panose="00000800000000000000"/>
                <a:sym typeface="Poppins" panose="00000800000000000000"/>
              </a:rPr>
            </a:br>
            <a:endParaRPr sz="900">
              <a:solidFill>
                <a:schemeClr val="dk1"/>
              </a:solidFill>
              <a:latin typeface="Poppins" panose="00000800000000000000"/>
              <a:ea typeface="Poppins" panose="00000800000000000000"/>
              <a:cs typeface="Poppins" panose="00000800000000000000"/>
              <a:sym typeface="Poppins" panose="00000800000000000000"/>
            </a:endParaRPr>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is provided the information contained herein on a confidential basis which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should not be disclosed to third parties or duplicated or used for any purpose.</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The parties involved in the preparation of this presentation shall not be liable for the relevance, accuracy or completeness of the information contained herein, and disclaim any and all liability as to the information set forth herein or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omissions here from, including, without limitation, any express or implied representation or warranty with respect to such information.</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For more information: https://www.molbiodiagnostics.com/index.php </a:t>
            </a:r>
            <a:endParaRPr sz="1100"/>
          </a:p>
          <a:p>
            <a:pPr marL="0" marR="0" lvl="0" indent="0" algn="l" rtl="0">
              <a:lnSpc>
                <a:spcPct val="90000"/>
              </a:lnSpc>
              <a:spcBef>
                <a:spcPts val="0"/>
              </a:spcBef>
              <a:spcAft>
                <a:spcPts val="0"/>
              </a:spcAft>
              <a:buClr>
                <a:schemeClr val="dk1"/>
              </a:buClr>
              <a:buSzPts val="900"/>
              <a:buFont typeface="Poppins" panose="00000800000000000000"/>
              <a:buNone/>
            </a:pPr>
            <a:r>
              <a:rPr lang="en-GB" sz="900">
                <a:solidFill>
                  <a:schemeClr val="dk1"/>
                </a:solidFill>
                <a:latin typeface="Poppins" panose="00000800000000000000"/>
                <a:ea typeface="Poppins" panose="00000800000000000000"/>
                <a:cs typeface="Poppins" panose="00000800000000000000"/>
                <a:sym typeface="Poppins" panose="00000800000000000000"/>
              </a:rPr>
              <a:t>Write us at :product-management@molbiodiagnostics.com </a:t>
            </a:r>
            <a:endParaRPr sz="900">
              <a:solidFill>
                <a:schemeClr val="dk1"/>
              </a:solidFill>
              <a:latin typeface="Poppins" panose="00000800000000000000"/>
              <a:ea typeface="Poppins" panose="00000800000000000000"/>
              <a:cs typeface="Poppins" panose="00000800000000000000"/>
              <a:sym typeface="Poppins" panose="00000800000000000000"/>
            </a:endParaRPr>
          </a:p>
        </p:txBody>
      </p:sp>
      <p:cxnSp>
        <p:nvCxnSpPr>
          <p:cNvPr id="67" name="Google Shape;67;p15"/>
          <p:cNvCxnSpPr/>
          <p:nvPr/>
        </p:nvCxnSpPr>
        <p:spPr>
          <a:xfrm>
            <a:off x="651510" y="2811780"/>
            <a:ext cx="4103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lestones">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6217" y="211019"/>
            <a:ext cx="7982712" cy="685800"/>
          </a:xfrm>
        </p:spPr>
        <p:txBody>
          <a:bodyPr/>
          <a:lstStyle>
            <a:lvl1pPr>
              <a:defRPr cap="all" baseline="0"/>
            </a:lvl1pPr>
          </a:lstStyle>
          <a:p>
            <a:r>
              <a:rPr lang="en-US" b="0" dirty="0">
                <a:solidFill>
                  <a:schemeClr val="bg1"/>
                </a:solidFill>
              </a:rPr>
              <a:t>CLICK TO ADD TITLE</a:t>
            </a:r>
            <a:endParaRPr lang="en-US" dirty="0">
              <a:solidFill>
                <a:schemeClr val="bg1"/>
              </a:solidFill>
            </a:endParaRPr>
          </a:p>
        </p:txBody>
      </p:sp>
      <p:cxnSp>
        <p:nvCxnSpPr>
          <p:cNvPr id="3" name="Straight Connector 2"/>
          <p:cNvCxnSpPr/>
          <p:nvPr userDrawn="1"/>
        </p:nvCxnSpPr>
        <p:spPr>
          <a:xfrm>
            <a:off x="2407718" y="2466558"/>
            <a:ext cx="3072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373291" y="2466558"/>
            <a:ext cx="30721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327693" y="2466558"/>
            <a:ext cx="30721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48221" y="2466558"/>
            <a:ext cx="30721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p:cNvSpPr>
            <a:spLocks noGrp="1"/>
          </p:cNvSpPr>
          <p:nvPr>
            <p:ph type="body" sz="quarter" idx="10" hasCustomPrompt="1"/>
          </p:nvPr>
        </p:nvSpPr>
        <p:spPr>
          <a:xfrm>
            <a:off x="851096" y="1904945"/>
            <a:ext cx="1078856" cy="334479"/>
          </a:xfrm>
        </p:spPr>
        <p:txBody>
          <a:bodyPr anchor="b">
            <a:normAutofit/>
          </a:bodyPr>
          <a:lstStyle>
            <a:lvl1pPr marL="0" indent="0">
              <a:buNone/>
              <a:defRPr sz="1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ADD TEXT</a:t>
            </a:r>
          </a:p>
        </p:txBody>
      </p:sp>
      <p:sp>
        <p:nvSpPr>
          <p:cNvPr id="24" name="Text Placeholder 6"/>
          <p:cNvSpPr>
            <a:spLocks noGrp="1"/>
          </p:cNvSpPr>
          <p:nvPr>
            <p:ph type="body" sz="quarter" idx="15" hasCustomPrompt="1"/>
          </p:nvPr>
        </p:nvSpPr>
        <p:spPr>
          <a:xfrm>
            <a:off x="851096" y="2214646"/>
            <a:ext cx="1078856" cy="491588"/>
          </a:xfrm>
        </p:spPr>
        <p:txBody>
          <a:bodyPr lIns="91440" tIns="0" rIns="91440" bIns="0" anchor="t">
            <a:noAutofit/>
          </a:bodyPr>
          <a:lstStyle>
            <a:lvl1pPr marL="0" indent="0">
              <a:buNone/>
              <a:defRPr sz="4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00</a:t>
            </a:r>
          </a:p>
        </p:txBody>
      </p:sp>
      <p:sp>
        <p:nvSpPr>
          <p:cNvPr id="19" name="Text Placeholder 18"/>
          <p:cNvSpPr>
            <a:spLocks noGrp="1"/>
          </p:cNvSpPr>
          <p:nvPr>
            <p:ph type="body" sz="quarter" idx="30" hasCustomPrompt="1"/>
          </p:nvPr>
        </p:nvSpPr>
        <p:spPr>
          <a:xfrm>
            <a:off x="617891" y="2599182"/>
            <a:ext cx="1913382" cy="1590609"/>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900" dirty="0">
                <a:solidFill>
                  <a:schemeClr val="lt1"/>
                </a:solidFill>
              </a:defRPr>
            </a:lvl1pPr>
          </a:lstStyle>
          <a:p>
            <a:pPr marL="0" lvl="0" algn="ctr"/>
            <a:r>
              <a:rPr lang="en-US" dirty="0"/>
              <a:t>Add text here</a:t>
            </a:r>
          </a:p>
        </p:txBody>
      </p:sp>
      <p:sp>
        <p:nvSpPr>
          <p:cNvPr id="21" name="Text Placeholder 6"/>
          <p:cNvSpPr>
            <a:spLocks noGrp="1"/>
          </p:cNvSpPr>
          <p:nvPr>
            <p:ph type="body" sz="quarter" idx="11" hasCustomPrompt="1"/>
          </p:nvPr>
        </p:nvSpPr>
        <p:spPr>
          <a:xfrm>
            <a:off x="2791385" y="1904945"/>
            <a:ext cx="1078856" cy="334479"/>
          </a:xfrm>
        </p:spPr>
        <p:txBody>
          <a:bodyPr anchor="b">
            <a:normAutofit/>
          </a:bodyPr>
          <a:lstStyle>
            <a:lvl1pPr marL="0" indent="0">
              <a:buNone/>
              <a:defRPr sz="1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ADD TEXT</a:t>
            </a:r>
          </a:p>
        </p:txBody>
      </p:sp>
      <p:sp>
        <p:nvSpPr>
          <p:cNvPr id="25" name="Text Placeholder 6"/>
          <p:cNvSpPr>
            <a:spLocks noGrp="1"/>
          </p:cNvSpPr>
          <p:nvPr>
            <p:ph type="body" sz="quarter" idx="16" hasCustomPrompt="1"/>
          </p:nvPr>
        </p:nvSpPr>
        <p:spPr>
          <a:xfrm>
            <a:off x="2791385" y="2214646"/>
            <a:ext cx="1078856" cy="491588"/>
          </a:xfrm>
        </p:spPr>
        <p:txBody>
          <a:bodyPr lIns="91440" tIns="0" rIns="91440" bIns="0" anchor="t">
            <a:noAutofit/>
          </a:bodyPr>
          <a:lstStyle>
            <a:lvl1pPr marL="0" indent="0">
              <a:buNone/>
              <a:defRPr sz="4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00</a:t>
            </a:r>
          </a:p>
        </p:txBody>
      </p:sp>
      <p:sp>
        <p:nvSpPr>
          <p:cNvPr id="20" name="Text Placeholder 19"/>
          <p:cNvSpPr>
            <a:spLocks noGrp="1"/>
          </p:cNvSpPr>
          <p:nvPr>
            <p:ph type="body" sz="quarter" idx="31" hasCustomPrompt="1"/>
          </p:nvPr>
        </p:nvSpPr>
        <p:spPr>
          <a:xfrm>
            <a:off x="2578006" y="2599182"/>
            <a:ext cx="1913382" cy="1590609"/>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900" dirty="0">
                <a:solidFill>
                  <a:schemeClr val="lt1"/>
                </a:solidFill>
              </a:defRPr>
            </a:lvl1pPr>
          </a:lstStyle>
          <a:p>
            <a:pPr marL="0" lvl="0" algn="ctr"/>
            <a:r>
              <a:rPr lang="en-US" dirty="0"/>
              <a:t>Add text here</a:t>
            </a:r>
          </a:p>
        </p:txBody>
      </p:sp>
      <p:sp>
        <p:nvSpPr>
          <p:cNvPr id="22" name="Text Placeholder 6"/>
          <p:cNvSpPr>
            <a:spLocks noGrp="1"/>
          </p:cNvSpPr>
          <p:nvPr>
            <p:ph type="body" sz="quarter" idx="12" hasCustomPrompt="1"/>
          </p:nvPr>
        </p:nvSpPr>
        <p:spPr>
          <a:xfrm>
            <a:off x="4754024" y="1904945"/>
            <a:ext cx="1078856" cy="334479"/>
          </a:xfrm>
        </p:spPr>
        <p:txBody>
          <a:bodyPr anchor="b">
            <a:normAutofit/>
          </a:bodyPr>
          <a:lstStyle>
            <a:lvl1pPr marL="0" indent="0">
              <a:buNone/>
              <a:defRPr sz="1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ADD TEXT</a:t>
            </a:r>
          </a:p>
        </p:txBody>
      </p:sp>
      <p:sp>
        <p:nvSpPr>
          <p:cNvPr id="26" name="Text Placeholder 6"/>
          <p:cNvSpPr>
            <a:spLocks noGrp="1"/>
          </p:cNvSpPr>
          <p:nvPr>
            <p:ph type="body" sz="quarter" idx="17" hasCustomPrompt="1"/>
          </p:nvPr>
        </p:nvSpPr>
        <p:spPr>
          <a:xfrm>
            <a:off x="4754024" y="2214646"/>
            <a:ext cx="1078856" cy="491588"/>
          </a:xfrm>
        </p:spPr>
        <p:txBody>
          <a:bodyPr lIns="91440" tIns="0" rIns="91440" bIns="0" anchor="t">
            <a:noAutofit/>
          </a:bodyPr>
          <a:lstStyle>
            <a:lvl1pPr marL="0" indent="0">
              <a:buNone/>
              <a:defRPr sz="4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00</a:t>
            </a:r>
          </a:p>
        </p:txBody>
      </p:sp>
      <p:sp>
        <p:nvSpPr>
          <p:cNvPr id="30" name="Text Placeholder 29"/>
          <p:cNvSpPr>
            <a:spLocks noGrp="1"/>
          </p:cNvSpPr>
          <p:nvPr>
            <p:ph type="body" sz="quarter" idx="32" hasCustomPrompt="1"/>
          </p:nvPr>
        </p:nvSpPr>
        <p:spPr>
          <a:xfrm>
            <a:off x="4538121" y="2599182"/>
            <a:ext cx="1913382" cy="1590609"/>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900" dirty="0">
                <a:solidFill>
                  <a:schemeClr val="lt1"/>
                </a:solidFill>
              </a:defRPr>
            </a:lvl1pPr>
          </a:lstStyle>
          <a:p>
            <a:pPr marL="0" lvl="0" algn="ctr"/>
            <a:r>
              <a:rPr lang="en-US" dirty="0"/>
              <a:t>Add text here</a:t>
            </a:r>
          </a:p>
        </p:txBody>
      </p:sp>
      <p:sp>
        <p:nvSpPr>
          <p:cNvPr id="23" name="Text Placeholder 6"/>
          <p:cNvSpPr>
            <a:spLocks noGrp="1"/>
          </p:cNvSpPr>
          <p:nvPr>
            <p:ph type="body" sz="quarter" idx="13" hasCustomPrompt="1"/>
          </p:nvPr>
        </p:nvSpPr>
        <p:spPr>
          <a:xfrm>
            <a:off x="6707027" y="1904945"/>
            <a:ext cx="1078856" cy="334479"/>
          </a:xfrm>
        </p:spPr>
        <p:txBody>
          <a:bodyPr anchor="b">
            <a:normAutofit/>
          </a:bodyPr>
          <a:lstStyle>
            <a:lvl1pPr marL="0" indent="0">
              <a:buNone/>
              <a:defRPr sz="1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ADD TEXT</a:t>
            </a:r>
          </a:p>
        </p:txBody>
      </p:sp>
      <p:sp>
        <p:nvSpPr>
          <p:cNvPr id="27" name="Text Placeholder 6"/>
          <p:cNvSpPr>
            <a:spLocks noGrp="1"/>
          </p:cNvSpPr>
          <p:nvPr>
            <p:ph type="body" sz="quarter" idx="18" hasCustomPrompt="1"/>
          </p:nvPr>
        </p:nvSpPr>
        <p:spPr>
          <a:xfrm>
            <a:off x="6707027" y="2214646"/>
            <a:ext cx="1078856" cy="491588"/>
          </a:xfrm>
        </p:spPr>
        <p:txBody>
          <a:bodyPr lIns="91440" tIns="0" rIns="91440" bIns="0" anchor="t">
            <a:noAutofit/>
          </a:bodyPr>
          <a:lstStyle>
            <a:lvl1pPr marL="0" indent="0">
              <a:buNone/>
              <a:defRPr sz="4050" b="1" cap="all"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00</a:t>
            </a:r>
          </a:p>
        </p:txBody>
      </p:sp>
      <p:sp>
        <p:nvSpPr>
          <p:cNvPr id="32" name="Text Placeholder 31"/>
          <p:cNvSpPr>
            <a:spLocks noGrp="1"/>
          </p:cNvSpPr>
          <p:nvPr>
            <p:ph type="body" sz="quarter" idx="34" hasCustomPrompt="1"/>
          </p:nvPr>
        </p:nvSpPr>
        <p:spPr>
          <a:xfrm>
            <a:off x="6498236" y="2599182"/>
            <a:ext cx="1913382" cy="1590609"/>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900" dirty="0">
                <a:solidFill>
                  <a:schemeClr val="lt1"/>
                </a:solidFill>
              </a:defRPr>
            </a:lvl1pPr>
          </a:lstStyle>
          <a:p>
            <a:pPr marL="0" lvl="0" algn="ctr"/>
            <a:r>
              <a:rPr lang="en-US" dirty="0"/>
              <a:t>Add text here</a:t>
            </a:r>
          </a:p>
        </p:txBody>
      </p:sp>
      <p:sp>
        <p:nvSpPr>
          <p:cNvPr id="5" name="Rectangle 4"/>
          <p:cNvSpPr/>
          <p:nvPr userDrawn="1"/>
        </p:nvSpPr>
        <p:spPr>
          <a:xfrm>
            <a:off x="593884" y="4299993"/>
            <a:ext cx="1967033" cy="1168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Rectangle 5"/>
          <p:cNvSpPr/>
          <p:nvPr userDrawn="1"/>
        </p:nvSpPr>
        <p:spPr>
          <a:xfrm>
            <a:off x="2560917" y="4299993"/>
            <a:ext cx="1968246" cy="116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Rectangle 27"/>
          <p:cNvSpPr/>
          <p:nvPr userDrawn="1"/>
        </p:nvSpPr>
        <p:spPr>
          <a:xfrm>
            <a:off x="4521660" y="4299993"/>
            <a:ext cx="1968246" cy="1168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Rectangle 28"/>
          <p:cNvSpPr/>
          <p:nvPr userDrawn="1"/>
        </p:nvSpPr>
        <p:spPr>
          <a:xfrm>
            <a:off x="6488030" y="4299993"/>
            <a:ext cx="1968246" cy="1168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8" name="Straight Connector 7"/>
          <p:cNvCxnSpPr/>
          <p:nvPr userDrawn="1"/>
        </p:nvCxnSpPr>
        <p:spPr>
          <a:xfrm>
            <a:off x="2565461" y="2475076"/>
            <a:ext cx="1163" cy="1840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26901" y="2466558"/>
            <a:ext cx="1163" cy="184011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481303" y="2466558"/>
            <a:ext cx="1163" cy="184011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98404" y="2466558"/>
            <a:ext cx="1163" cy="184011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vl1pPr>
          </a:lstStyle>
          <a:p>
            <a:r>
              <a:rPr lang="en-US"/>
              <a:t>Click to edit Master title style</a:t>
            </a:r>
            <a:endParaRPr lang="en-US" dirty="0"/>
          </a:p>
        </p:txBody>
      </p:sp>
      <p:cxnSp>
        <p:nvCxnSpPr>
          <p:cNvPr id="7" name="Straight Connector 6"/>
          <p:cNvCxnSpPr/>
          <p:nvPr/>
        </p:nvCxnSpPr>
        <p:spPr>
          <a:xfrm>
            <a:off x="536918" y="267609"/>
            <a:ext cx="0" cy="486965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p:spPr>
        <p:txBody>
          <a:bodyPr/>
          <a:lstStyle>
            <a:lvl1pPr>
              <a:defRPr/>
            </a:lvl1pPr>
          </a:lstStyle>
          <a:p>
            <a:r>
              <a:rPr lang="en-US"/>
              <a:t>20xx</a:t>
            </a:r>
            <a:endParaRPr lang="en-US" dirty="0"/>
          </a:p>
        </p:txBody>
      </p:sp>
      <p:sp>
        <p:nvSpPr>
          <p:cNvPr id="5" name="Footer Placeholder 4"/>
          <p:cNvSpPr>
            <a:spLocks noGrp="1"/>
          </p:cNvSpPr>
          <p:nvPr>
            <p:ph type="ftr" sz="quarter" idx="11"/>
          </p:nvPr>
        </p:nvSpPr>
        <p:spPr>
          <a:xfrm>
            <a:off x="3028950" y="4767263"/>
            <a:ext cx="3086100" cy="273844"/>
          </a:xfrm>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057650" y="4802504"/>
            <a:ext cx="2057400" cy="273844"/>
          </a:xfrm>
          <a:prstGeom prst="rect">
            <a:avLst/>
          </a:prstGeom>
        </p:spPr>
        <p:txBody>
          <a:bodyPr/>
          <a:lstStyle/>
          <a:p>
            <a:fld id="{A35A2D12-FAA8-413F-B596-3189698A4886}" type="datetimeFigureOut">
              <a:rPr lang="en-IN" smtClean="0"/>
              <a:t>16-12-2025</a:t>
            </a:fld>
            <a:endParaRPr lang="en-IN"/>
          </a:p>
        </p:txBody>
      </p:sp>
      <p:sp>
        <p:nvSpPr>
          <p:cNvPr id="5" name="Footer Placeholder 4"/>
          <p:cNvSpPr>
            <a:spLocks noGrp="1"/>
          </p:cNvSpPr>
          <p:nvPr>
            <p:ph type="ftr" sz="quarter" idx="11"/>
          </p:nvPr>
        </p:nvSpPr>
        <p:spPr>
          <a:xfrm>
            <a:off x="628650" y="4802505"/>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3C161ACD-8C75-4C1D-86D0-6370EAC23117}" type="slidenum">
              <a:rPr lang="en-IN" smtClean="0"/>
              <a:t>‹#›</a:t>
            </a:fld>
            <a:endParaRPr lang="en-IN"/>
          </a:p>
        </p:txBody>
      </p:sp>
    </p:spTree>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1048928"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48929"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5" name="Google Shape;116;p20"/>
          <p:cNvGrpSpPr/>
          <p:nvPr userDrawn="1"/>
        </p:nvGrpSpPr>
        <p:grpSpPr>
          <a:xfrm>
            <a:off x="187675" y="152400"/>
            <a:ext cx="8803924" cy="292625"/>
            <a:chOff x="187675" y="152400"/>
            <a:chExt cx="8803924" cy="292625"/>
          </a:xfrm>
        </p:grpSpPr>
        <p:pic>
          <p:nvPicPr>
            <p:cNvPr id="6" name="Google Shape;117;p20"/>
            <p:cNvPicPr preferRelativeResize="0"/>
            <p:nvPr/>
          </p:nvPicPr>
          <p:blipFill>
            <a:blip r:embed="rId2"/>
            <a:stretch>
              <a:fillRect/>
            </a:stretch>
          </p:blipFill>
          <p:spPr>
            <a:xfrm>
              <a:off x="8308153" y="152400"/>
              <a:ext cx="683446" cy="292625"/>
            </a:xfrm>
            <a:prstGeom prst="rect">
              <a:avLst/>
            </a:prstGeom>
            <a:noFill/>
            <a:ln>
              <a:noFill/>
            </a:ln>
          </p:spPr>
        </p:pic>
        <p:cxnSp>
          <p:nvCxnSpPr>
            <p:cNvPr id="7" name="Google Shape;118;p20"/>
            <p:cNvCxnSpPr/>
            <p:nvPr/>
          </p:nvCxnSpPr>
          <p:spPr>
            <a:xfrm rot="10800000">
              <a:off x="187675" y="441139"/>
              <a:ext cx="8053200" cy="0"/>
            </a:xfrm>
            <a:prstGeom prst="straightConnector1">
              <a:avLst/>
            </a:prstGeom>
            <a:noFill/>
            <a:ln w="9525" cap="flat" cmpd="sng">
              <a:solidFill>
                <a:srgbClr val="999999"/>
              </a:solidFill>
              <a:prstDash val="solid"/>
              <a:round/>
              <a:headEnd type="none" w="med" len="med"/>
              <a:tailEnd type="none" w="med" len="med"/>
            </a:ln>
          </p:spPr>
        </p:cxnSp>
      </p:grpSp>
      <p:sp>
        <p:nvSpPr>
          <p:cNvPr id="2" name="Title 1"/>
          <p:cNvSpPr>
            <a:spLocks noGrp="1"/>
          </p:cNvSpPr>
          <p:nvPr>
            <p:ph type="title" hasCustomPrompt="1"/>
          </p:nvPr>
        </p:nvSpPr>
        <p:spPr/>
        <p:txBody>
          <a:bodyPr/>
          <a:lstStyle/>
          <a:p>
            <a:pPr marL="0" lvl="0" indent="0" algn="l" rtl="0">
              <a:spcBef>
                <a:spcPts val="0"/>
              </a:spcBef>
              <a:spcAft>
                <a:spcPts val="0"/>
              </a:spcAft>
              <a:buNone/>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4206E91-9732-4886-B537-D48D07619510}"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06E91-9732-4886-B537-D48D07619510}"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06E91-9732-4886-B537-D48D07619510}"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1048947"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48"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sz="44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endParaRPr dirty="0"/>
          </a:p>
        </p:txBody>
      </p:sp>
      <p:sp>
        <p:nvSpPr>
          <p:cNvPr id="1048949"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950"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lvl1pPr>
            <a:lvl2pPr marL="914400" lvl="1" indent="-317500">
              <a:spcBef>
                <a:spcPts val="0"/>
              </a:spcBef>
              <a:spcAft>
                <a:spcPts val="0"/>
              </a:spcAft>
              <a:buSzPts val="1400"/>
              <a:buChar char="○"/>
            </a:lvl2pPr>
            <a:lvl3pPr marL="1371600" lvl="2" indent="-317500">
              <a:spcBef>
                <a:spcPts val="0"/>
              </a:spcBef>
              <a:spcAft>
                <a:spcPts val="0"/>
              </a:spcAft>
              <a:buSzPts val="1400"/>
              <a:buChar char="■"/>
            </a:lvl3pPr>
            <a:lvl4pPr marL="1828800" lvl="3" indent="-317500">
              <a:spcBef>
                <a:spcPts val="0"/>
              </a:spcBef>
              <a:spcAft>
                <a:spcPts val="0"/>
              </a:spcAft>
              <a:buSzPts val="1400"/>
              <a:buChar char="●"/>
            </a:lvl4pPr>
            <a:lvl5pPr marL="2286000" lvl="4" indent="-317500">
              <a:spcBef>
                <a:spcPts val="0"/>
              </a:spcBef>
              <a:spcAft>
                <a:spcPts val="0"/>
              </a:spcAft>
              <a:buSzPts val="1400"/>
              <a:buChar char="○"/>
            </a:lvl5pPr>
            <a:lvl6pPr marL="2743200" lvl="5" indent="-317500">
              <a:spcBef>
                <a:spcPts val="0"/>
              </a:spcBef>
              <a:spcAft>
                <a:spcPts val="0"/>
              </a:spcAft>
              <a:buSzPts val="1400"/>
              <a:buChar char="■"/>
            </a:lvl6pPr>
            <a:lvl7pPr marL="3200400" lvl="6" indent="-317500">
              <a:spcBef>
                <a:spcPts val="0"/>
              </a:spcBef>
              <a:spcAft>
                <a:spcPts val="0"/>
              </a:spcAft>
              <a:buSzPts val="1400"/>
              <a:buChar char="●"/>
            </a:lvl7pPr>
            <a:lvl8pPr marL="3657600" lvl="7" indent="-317500">
              <a:spcBef>
                <a:spcPts val="0"/>
              </a:spcBef>
              <a:spcAft>
                <a:spcPts val="0"/>
              </a:spcAft>
              <a:buSzPts val="1400"/>
              <a:buChar char="○"/>
            </a:lvl8pPr>
            <a:lvl9pPr marL="4114800" lvl="8" indent="-317500">
              <a:spcBef>
                <a:spcPts val="0"/>
              </a:spcBef>
              <a:spcAft>
                <a:spcPts val="0"/>
              </a:spcAft>
              <a:buSzPts val="1400"/>
              <a:buChar char="■"/>
            </a:lvl9pPr>
          </a:lstStyle>
          <a:p>
            <a:endParaRPr/>
          </a:p>
        </p:txBody>
      </p:sp>
      <p:sp>
        <p:nvSpPr>
          <p:cNvPr id="1048951"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206E91-9732-4886-B537-D48D07619510}"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1"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206E91-9732-4886-B537-D48D07619510}" type="datetimeFigureOut">
              <a:rPr lang="en-US" smtClean="0"/>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206E91-9732-4886-B537-D48D07619510}" type="datetimeFigureOut">
              <a:rPr lang="en-US" smtClean="0"/>
              <a:t>12/16/2025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206E91-9732-4886-B537-D48D07619510}" type="datetimeFigureOut">
              <a:rPr lang="en-US" smtClean="0"/>
              <a:t>12/16/2025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4206E91-9732-4886-B537-D48D07619510}"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4206E91-9732-4886-B537-D48D07619510}" type="datetimeFigureOut">
              <a:rPr lang="en-US" smtClean="0"/>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06E91-9732-4886-B537-D48D07619510}"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06E91-9732-4886-B537-D48D07619510}" type="datetimeFigureOut">
              <a:rPr lang="en-US" smtClean="0"/>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ADDCC-1D81-43C6-82BF-EE00A402A26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1048924"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lvl1pPr>
          </a:lstStyle>
          <a:p>
            <a:endParaRPr/>
          </a:p>
        </p:txBody>
      </p:sp>
      <p:sp>
        <p:nvSpPr>
          <p:cNvPr id="1048925"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47.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7.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panose="020B0604020202020204"/>
              <a:buNone/>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r>
            <a:b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br>
            <a:endParaRPr dirty="0"/>
          </a:p>
        </p:txBody>
      </p:sp>
      <p:sp>
        <p:nvSpPr>
          <p:cNvPr id="104857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104857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FF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B5E3FF"/>
            </a:gs>
            <a:gs pos="100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9"/>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49AB24-1F6E-49CC-812A-AFD61B5D4DE5}" type="datetimeFigureOut">
              <a:rPr lang="en-IN" smtClean="0"/>
              <a:t>16-12-2025</a:t>
            </a:fld>
            <a:endParaRPr lang="en-IN"/>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5A56FF7-6739-44E7-910D-D0F479D75C2E}" type="slidenum">
              <a:rPr lang="en-IN" smtClean="0"/>
              <a:t>‹#›</a:t>
            </a:fld>
            <a:endParaRPr lang="en-IN"/>
          </a:p>
        </p:txBody>
      </p:sp>
      <p:sp>
        <p:nvSpPr>
          <p:cNvPr id="8" name="Rectangle 6"/>
          <p:cNvSpPr/>
          <p:nvPr userDrawn="1"/>
        </p:nvSpPr>
        <p:spPr>
          <a:xfrm>
            <a:off x="506218" y="802547"/>
            <a:ext cx="8367881" cy="81566"/>
          </a:xfrm>
          <a:prstGeom prst="rect">
            <a:avLst/>
          </a:prstGeom>
          <a:solidFill>
            <a:schemeClr val="bg1">
              <a:lumMod val="65000"/>
            </a:schemeClr>
          </a:solidFill>
          <a:ln>
            <a:noFill/>
            <a:prstDash val="solid"/>
          </a:ln>
        </p:spPr>
        <p:txBody>
          <a:bodyPr vert="horz" wrap="none" lIns="68580" tIns="34290" rIns="68580" bIns="34290" anchor="ctr" anchorCtr="1" compatLnSpc="1"/>
          <a:lstStyle/>
          <a:p>
            <a:pPr marL="0" marR="0" lvl="0" indent="0" algn="ctr" defTabSz="914400" rtl="0" fontAlgn="auto" hangingPunct="0">
              <a:lnSpc>
                <a:spcPct val="100000"/>
              </a:lnSpc>
              <a:spcBef>
                <a:spcPts val="0"/>
              </a:spcBef>
              <a:spcAft>
                <a:spcPts val="0"/>
              </a:spcAft>
              <a:buNone/>
              <a:defRPr sz="1800" b="0" i="0" u="none" strike="noStrike" kern="0" cap="none" spc="0" baseline="0">
                <a:solidFill>
                  <a:srgbClr val="000000"/>
                </a:solidFill>
                <a:uFillTx/>
              </a:defRPr>
            </a:pPr>
            <a:endParaRPr lang="en-IN" sz="1050" b="0" i="0" u="none" strike="noStrike" kern="1200" cap="none" spc="0" baseline="0" dirty="0">
              <a:solidFill>
                <a:srgbClr val="000000"/>
              </a:solidFill>
              <a:uFillTx/>
              <a:latin typeface="Verdana" panose="020B0604030504040204" pitchFamily="34"/>
            </a:endParaRPr>
          </a:p>
        </p:txBody>
      </p:sp>
      <p:sp>
        <p:nvSpPr>
          <p:cNvPr id="10" name="Rectangle 9"/>
          <p:cNvSpPr/>
          <p:nvPr userDrawn="1"/>
        </p:nvSpPr>
        <p:spPr>
          <a:xfrm>
            <a:off x="269903" y="259837"/>
            <a:ext cx="76203" cy="4700204"/>
          </a:xfrm>
          <a:prstGeom prst="rect">
            <a:avLst/>
          </a:prstGeom>
          <a:solidFill>
            <a:schemeClr val="bg1">
              <a:lumMod val="65000"/>
            </a:schemeClr>
          </a:solidFill>
          <a:ln>
            <a:noFill/>
            <a:prstDash val="solid"/>
          </a:ln>
        </p:spPr>
        <p:txBody>
          <a:bodyPr vert="horz" wrap="none" lIns="68580" tIns="34290" rIns="68580" bIns="34290" anchor="ctr" anchorCtr="1" compatLnSpc="1"/>
          <a:lstStyle/>
          <a:p>
            <a:pPr marL="0" marR="0" lvl="0" indent="0" algn="ctr" defTabSz="914400" rtl="0" fontAlgn="auto" hangingPunct="0">
              <a:lnSpc>
                <a:spcPct val="100000"/>
              </a:lnSpc>
              <a:spcBef>
                <a:spcPts val="0"/>
              </a:spcBef>
              <a:spcAft>
                <a:spcPts val="0"/>
              </a:spcAft>
              <a:buNone/>
              <a:defRPr sz="1800" b="0" i="0" u="none" strike="noStrike" kern="0" cap="none" spc="0" baseline="0">
                <a:solidFill>
                  <a:srgbClr val="000000"/>
                </a:solidFill>
                <a:uFillTx/>
              </a:defRPr>
            </a:pPr>
            <a:endParaRPr lang="en-IN" sz="1050" b="0" i="0" u="none" strike="noStrike" kern="1200" cap="none" spc="0" baseline="0">
              <a:solidFill>
                <a:srgbClr val="000000"/>
              </a:solidFill>
              <a:uFillTx/>
              <a:latin typeface="Verdana" panose="020B0604030504040204" pitchFamily="34"/>
            </a:endParaRPr>
          </a:p>
        </p:txBody>
      </p:sp>
      <p:pic>
        <p:nvPicPr>
          <p:cNvPr id="11" name="Content Placeholder 14" descr="9"/>
          <p:cNvPicPr>
            <a:picLocks noChangeAspect="1"/>
          </p:cNvPicPr>
          <p:nvPr userDrawn="1"/>
        </p:nvPicPr>
        <p:blipFill>
          <a:blip r:embed="rId19"/>
          <a:stretch>
            <a:fillRect/>
          </a:stretch>
        </p:blipFill>
        <p:spPr>
          <a:xfrm rot="16200000">
            <a:off x="-2156936" y="2571750"/>
            <a:ext cx="4698683" cy="76200"/>
          </a:xfrm>
          <a:prstGeom prst="rect">
            <a:avLst/>
          </a:prstGeom>
          <a:noFill/>
        </p:spPr>
      </p:pic>
      <p:sp>
        <p:nvSpPr>
          <p:cNvPr id="7" name="TextBox 4"/>
          <p:cNvSpPr txBox="1"/>
          <p:nvPr userDrawn="1"/>
        </p:nvSpPr>
        <p:spPr>
          <a:xfrm>
            <a:off x="506218" y="398423"/>
            <a:ext cx="6442133" cy="248285"/>
          </a:xfrm>
          <a:prstGeom prst="rect">
            <a:avLst/>
          </a:prstGeom>
          <a:noFill/>
        </p:spPr>
        <p:txBody>
          <a:bodyPr wrap="square" lIns="0" tIns="0" rIns="0" bIns="0" rtlCol="0">
            <a:spAutoFit/>
          </a:bodyPr>
          <a:lstStyle/>
          <a:p>
            <a:pPr>
              <a:lnSpc>
                <a:spcPct val="90000"/>
              </a:lnSpc>
            </a:pPr>
            <a:r>
              <a:rPr lang="en-US" sz="1800" b="1" dirty="0">
                <a:solidFill>
                  <a:srgbClr val="E40000"/>
                </a:solidFill>
                <a:latin typeface="Calibri" panose="020F0502020204030204" charset="0"/>
                <a:cs typeface="Calibri" panose="020F0502020204030204" charset="0"/>
              </a:rPr>
              <a:t>  </a:t>
            </a:r>
          </a:p>
        </p:txBody>
      </p:sp>
      <p:pic>
        <p:nvPicPr>
          <p:cNvPr id="13" name="Picture 12" descr="Molbio w tagline.PNG"/>
          <p:cNvPicPr>
            <a:picLocks noChangeAspect="1"/>
          </p:cNvPicPr>
          <p:nvPr userDrawn="1"/>
        </p:nvPicPr>
        <p:blipFill>
          <a:blip r:embed="rId20"/>
          <a:stretch>
            <a:fillRect/>
          </a:stretch>
        </p:blipFill>
        <p:spPr>
          <a:xfrm>
            <a:off x="7350443" y="0"/>
            <a:ext cx="1586389" cy="1015365"/>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transition spd="slow">
    <p:wipe/>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1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1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399665" algn="l" defTabSz="685800" rtl="0" eaLnBrk="1" latinLnBrk="0" hangingPunct="1">
        <a:defRPr sz="1350" kern="1200">
          <a:solidFill>
            <a:schemeClr val="tx1"/>
          </a:solidFill>
          <a:latin typeface="+mn-lt"/>
          <a:ea typeface="+mn-ea"/>
          <a:cs typeface="+mn-cs"/>
        </a:defRPr>
      </a:lvl8pPr>
      <a:lvl9pPr marL="2742565"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panose="020B0604020202020204"/>
              <a:buNone/>
              <a:defRPr/>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r>
            <a:b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br>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FF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2612"/>
            <a:ext cx="7886700" cy="554292"/>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628650" y="914400"/>
            <a:ext cx="7886700" cy="37183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729433"/>
            <a:ext cx="9144000" cy="4140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150" normalizeH="0" baseline="0" noProof="0" dirty="0">
                <a:ln>
                  <a:noFill/>
                </a:ln>
                <a:solidFill>
                  <a:schemeClr val="bg1">
                    <a:lumMod val="50000"/>
                  </a:schemeClr>
                </a:solidFill>
                <a:effectLst/>
                <a:uLnTx/>
                <a:uFillTx/>
                <a:latin typeface="+mn-lt"/>
                <a:ea typeface="+mn-ea"/>
                <a:cs typeface="+mn-cs"/>
              </a:rPr>
              <a:t>www.</a:t>
            </a:r>
            <a:r>
              <a:rPr kumimoji="0" lang="en-US" sz="2400" b="0" i="0" u="none" strike="noStrike" kern="1200" cap="none" spc="150" normalizeH="0" baseline="0" noProof="0" dirty="0">
                <a:ln>
                  <a:noFill/>
                </a:ln>
                <a:solidFill>
                  <a:schemeClr val="bg1"/>
                </a:solidFill>
                <a:effectLst/>
                <a:uLnTx/>
                <a:uFillTx/>
                <a:latin typeface="+mn-lt"/>
                <a:ea typeface="+mn-ea"/>
                <a:cs typeface="+mn-cs"/>
              </a:rPr>
              <a:t>presentationgo</a:t>
            </a:r>
            <a:r>
              <a:rPr kumimoji="0" lang="en-US" sz="2400" b="0" i="0" u="none" strike="noStrike" kern="1200" cap="none" spc="150" normalizeH="0" baseline="0" noProof="0" dirty="0">
                <a:ln>
                  <a:noFill/>
                </a:ln>
                <a:solidFill>
                  <a:schemeClr val="bg1">
                    <a:lumMod val="50000"/>
                  </a:schemeClr>
                </a:solidFill>
                <a:effectLst/>
                <a:uLnTx/>
                <a:uFillTx/>
                <a:latin typeface="+mn-lt"/>
                <a:ea typeface="+mn-ea"/>
                <a:cs typeface="+mn-cs"/>
              </a:rPr>
              <a:t>.com</a:t>
            </a:r>
          </a:p>
        </p:txBody>
      </p:sp>
      <p:sp>
        <p:nvSpPr>
          <p:cNvPr id="7" name="Rectangle 6"/>
          <p:cNvSpPr/>
          <p:nvPr userDrawn="1"/>
        </p:nvSpPr>
        <p:spPr>
          <a:xfrm>
            <a:off x="-9526" y="5219701"/>
            <a:ext cx="1360170" cy="218440"/>
          </a:xfrm>
          <a:prstGeom prst="rect">
            <a:avLst/>
          </a:prstGeom>
        </p:spPr>
        <p:txBody>
          <a:bodyPr wrap="non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68384" y="130191"/>
            <a:ext cx="277122"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2490"/>
            <a:ext cx="1227815" cy="480818"/>
            <a:chOff x="-2096383" y="21447"/>
            <a:chExt cx="1637086" cy="641090"/>
          </a:xfrm>
        </p:grpSpPr>
        <p:sp>
          <p:nvSpPr>
            <p:cNvPr id="15" name="TextBox 14"/>
            <p:cNvSpPr txBox="1"/>
            <p:nvPr userDrawn="1"/>
          </p:nvSpPr>
          <p:spPr>
            <a:xfrm>
              <a:off x="-2096383" y="21447"/>
              <a:ext cx="450427" cy="275167"/>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542713" cy="275167"/>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685800" rtl="0" eaLnBrk="1" latinLnBrk="0" hangingPunct="1">
        <a:lnSpc>
          <a:spcPct val="90000"/>
        </a:lnSpc>
        <a:spcBef>
          <a:spcPct val="0"/>
        </a:spcBef>
        <a:buNone/>
        <a:defRPr lang="en-US" sz="2700" b="1" kern="1200">
          <a:solidFill>
            <a:schemeClr val="tx2"/>
          </a:solidFill>
          <a:latin typeface="Helvetica" panose="020B0500000000000000"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2"/>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2"/>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2"/>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panose="020B0604020202020204"/>
              <a:buNone/>
              <a:defRPr/>
            </a:pPr>
            <a:r>
              <a:rPr lang="en-US" sz="2800"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Click to add slide title</a:t>
            </a:r>
            <a: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r>
            <a:br>
              <a:rPr lang="en-US" b="1" dirty="0">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br>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FF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3A1C593-65D0-4073-BCC9-577B9352EA97}" type="datetimeFigureOut">
              <a:rPr lang="en-US" smtClean="0"/>
              <a:t>12/16/2025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4206E91-9732-4886-B537-D48D07619510}" type="datetimeFigureOut">
              <a:rPr lang="en-US" smtClean="0"/>
              <a:t>12/16/2025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FADDCC-1D81-43C6-82BF-EE00A402A26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3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13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tags" Target="../tags/tag13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13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5.xml"/><Relationship Id="rId1" Type="http://schemas.openxmlformats.org/officeDocument/2006/relationships/tags" Target="../tags/tag135.xml"/></Relationships>
</file>

<file path=ppt/slides/_rels/slide2.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21" Type="http://schemas.openxmlformats.org/officeDocument/2006/relationships/tags" Target="../tags/tag30.xml"/><Relationship Id="rId34" Type="http://schemas.openxmlformats.org/officeDocument/2006/relationships/tags" Target="../tags/tag43.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tags" Target="../tags/tag42.xml"/><Relationship Id="rId38" Type="http://schemas.openxmlformats.org/officeDocument/2006/relationships/notesSlide" Target="../notesSlides/notesSlide2.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tags" Target="../tags/tag38.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37" Type="http://schemas.openxmlformats.org/officeDocument/2006/relationships/slideLayout" Target="../slideLayouts/slideLayout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tags" Target="../tags/tag45.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tags" Target="../tags/tag40.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tags" Target="../tags/tag44.xml"/><Relationship Id="rId8" Type="http://schemas.openxmlformats.org/officeDocument/2006/relationships/tags" Target="../tags/tag17.xml"/><Relationship Id="rId3"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26" Type="http://schemas.openxmlformats.org/officeDocument/2006/relationships/tags" Target="../tags/tag160.xml"/><Relationship Id="rId3" Type="http://schemas.openxmlformats.org/officeDocument/2006/relationships/tags" Target="../tags/tag137.xml"/><Relationship Id="rId21" Type="http://schemas.openxmlformats.org/officeDocument/2006/relationships/tags" Target="../tags/tag155.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tags" Target="../tags/tag159.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29" Type="http://schemas.openxmlformats.org/officeDocument/2006/relationships/slideLayout" Target="../slideLayouts/slideLayout83.xml"/><Relationship Id="rId1" Type="http://schemas.openxmlformats.org/officeDocument/2006/relationships/themeOverride" Target="../theme/themeOverride1.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tags" Target="../tags/tag158.xml"/><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tags" Target="../tags/tag157.xml"/><Relationship Id="rId28" Type="http://schemas.openxmlformats.org/officeDocument/2006/relationships/tags" Target="../tags/tag162.xml"/><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tags" Target="../tags/tag156.xml"/><Relationship Id="rId27" Type="http://schemas.openxmlformats.org/officeDocument/2006/relationships/tags" Target="../tags/tag16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32.png"/><Relationship Id="rId26" Type="http://schemas.openxmlformats.org/officeDocument/2006/relationships/image" Target="../media/image37.png"/><Relationship Id="rId3" Type="http://schemas.openxmlformats.org/officeDocument/2006/relationships/tags" Target="../tags/tag165.xml"/><Relationship Id="rId21" Type="http://schemas.openxmlformats.org/officeDocument/2006/relationships/image" Target="../media/image34.jpeg"/><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image" Target="../media/image31.jpeg"/><Relationship Id="rId25" Type="http://schemas.openxmlformats.org/officeDocument/2006/relationships/hyperlink" Target="https://drive.google.com/file/d/1dnLgZBKCOgg2XrjYrAxZWqnrBLiIb8FX/view?usp=drive_link" TargetMode="External"/><Relationship Id="rId2" Type="http://schemas.openxmlformats.org/officeDocument/2006/relationships/tags" Target="../tags/tag164.xml"/><Relationship Id="rId16" Type="http://schemas.openxmlformats.org/officeDocument/2006/relationships/notesSlide" Target="../notesSlides/notesSlide27.xml"/><Relationship Id="rId20" Type="http://schemas.openxmlformats.org/officeDocument/2006/relationships/hyperlink" Target="https://drive.google.com/file/d/1W6ZXfl9ZyEh_uBN_E-7xFOkdM3P2ieVD/view?usp=drive_link" TargetMode="Externa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24" Type="http://schemas.openxmlformats.org/officeDocument/2006/relationships/image" Target="../media/image36.png"/><Relationship Id="rId5" Type="http://schemas.openxmlformats.org/officeDocument/2006/relationships/tags" Target="../tags/tag167.xml"/><Relationship Id="rId15" Type="http://schemas.openxmlformats.org/officeDocument/2006/relationships/slideLayout" Target="../slideLayouts/slideLayout35.xml"/><Relationship Id="rId23" Type="http://schemas.openxmlformats.org/officeDocument/2006/relationships/hyperlink" Target="https://drive.google.com/file/d/1kzmCNszA-NYhVUiC4-_KJ6gElmZQtuk5/view?usp=drive_link" TargetMode="External"/><Relationship Id="rId10" Type="http://schemas.openxmlformats.org/officeDocument/2006/relationships/tags" Target="../tags/tag172.xml"/><Relationship Id="rId19" Type="http://schemas.openxmlformats.org/officeDocument/2006/relationships/image" Target="../media/image33.pn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 Id="rId22"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10.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tags" Target="../tags/tag82.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slideLayout" Target="../slideLayouts/slideLayout3.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8" Type="http://schemas.openxmlformats.org/officeDocument/2006/relationships/tags" Target="../tags/tag5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openxmlformats.org/officeDocument/2006/relationships/tags" Target="../tags/tag86.xml"/><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tags" Target="../tags/tag85.xml"/><Relationship Id="rId16" Type="http://schemas.microsoft.com/office/2007/relationships/diagramDrawing" Target="../diagrams/drawing2.xml"/><Relationship Id="rId1" Type="http://schemas.openxmlformats.org/officeDocument/2006/relationships/tags" Target="../tags/tag84.xml"/><Relationship Id="rId6" Type="http://schemas.openxmlformats.org/officeDocument/2006/relationships/slideLayout" Target="../slideLayouts/slideLayout3.xml"/><Relationship Id="rId11" Type="http://schemas.microsoft.com/office/2007/relationships/diagramDrawing" Target="../diagrams/drawing1.xml"/><Relationship Id="rId5" Type="http://schemas.openxmlformats.org/officeDocument/2006/relationships/tags" Target="../tags/tag88.xml"/><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tags" Target="../tags/tag87.xml"/><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18.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3.xml"/><Relationship Id="rId5" Type="http://schemas.openxmlformats.org/officeDocument/2006/relationships/tags" Target="../tags/tag93.xml"/><Relationship Id="rId4" Type="http://schemas.openxmlformats.org/officeDocument/2006/relationships/tags" Target="../tags/tag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image" Target="../media/image19.png"/><Relationship Id="rId21" Type="http://schemas.openxmlformats.org/officeDocument/2006/relationships/tags" Target="../tags/tag114.xml"/><Relationship Id="rId34" Type="http://schemas.openxmlformats.org/officeDocument/2006/relationships/tags" Target="../tags/tag127.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slideLayout" Target="../slideLayouts/slideLayout35.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tags" Target="../tags/tag122.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8" Type="http://schemas.openxmlformats.org/officeDocument/2006/relationships/tags" Target="../tags/tag101.xml"/><Relationship Id="rId3" Type="http://schemas.openxmlformats.org/officeDocument/2006/relationships/tags" Target="../tags/tag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6"/>
          <p:cNvPicPr preferRelativeResize="0"/>
          <p:nvPr/>
        </p:nvPicPr>
        <p:blipFill>
          <a:blip r:embed="rId3"/>
          <a:stretch>
            <a:fillRect/>
          </a:stretch>
        </p:blipFill>
        <p:spPr>
          <a:xfrm>
            <a:off x="513921" y="3829397"/>
            <a:ext cx="1709950" cy="862500"/>
          </a:xfrm>
          <a:prstGeom prst="rect">
            <a:avLst/>
          </a:prstGeom>
          <a:noFill/>
          <a:ln>
            <a:noFill/>
          </a:ln>
        </p:spPr>
      </p:pic>
      <p:sp>
        <p:nvSpPr>
          <p:cNvPr id="74" name="Google Shape;74;p16"/>
          <p:cNvSpPr txBox="1"/>
          <p:nvPr/>
        </p:nvSpPr>
        <p:spPr>
          <a:xfrm>
            <a:off x="326994" y="1501786"/>
            <a:ext cx="4858500" cy="994200"/>
          </a:xfrm>
          <a:prstGeom prst="rect">
            <a:avLst/>
          </a:prstGeom>
          <a:noFill/>
          <a:ln>
            <a:noFill/>
          </a:ln>
        </p:spPr>
        <p:txBody>
          <a:bodyPr spcFirstLastPara="1" wrap="square" lIns="68575" tIns="34275" rIns="68575" bIns="34275" anchor="ctr" anchorCtr="0">
            <a:noAutofit/>
          </a:bodyPr>
          <a:lstStyle/>
          <a:p>
            <a:pPr marL="0" lvl="0" indent="0" algn="l" rtl="0">
              <a:lnSpc>
                <a:spcPct val="70000"/>
              </a:lnSpc>
              <a:spcBef>
                <a:spcPts val="0"/>
              </a:spcBef>
              <a:spcAft>
                <a:spcPts val="0"/>
              </a:spcAft>
              <a:buNone/>
            </a:pPr>
            <a:r>
              <a:rPr lang="en-US" altLang="en-GB" sz="4000" b="1" dirty="0">
                <a:solidFill>
                  <a:srgbClr val="E31E24"/>
                </a:solidFill>
                <a:latin typeface="Calibri" panose="020F0502020204030204" charset="0"/>
                <a:ea typeface="Calibri" panose="020F0502020204030204" charset="0"/>
                <a:cs typeface="Calibri" panose="020F0502020204030204" charset="0"/>
                <a:sym typeface="Poppins" panose="00000800000000000000"/>
              </a:rPr>
              <a:t>REGULATORY AFFAIRS</a:t>
            </a:r>
          </a:p>
        </p:txBody>
      </p:sp>
      <p:sp>
        <p:nvSpPr>
          <p:cNvPr id="75" name="Google Shape;75;p16"/>
          <p:cNvSpPr/>
          <p:nvPr/>
        </p:nvSpPr>
        <p:spPr>
          <a:xfrm>
            <a:off x="8633250" y="-9300"/>
            <a:ext cx="516900" cy="5152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6"/>
          <p:cNvSpPr txBox="1"/>
          <p:nvPr/>
        </p:nvSpPr>
        <p:spPr>
          <a:xfrm>
            <a:off x="408077" y="2291236"/>
            <a:ext cx="4412400" cy="409500"/>
          </a:xfrm>
          <a:prstGeom prst="rect">
            <a:avLst/>
          </a:prstGeom>
          <a:noFill/>
          <a:ln>
            <a:noFill/>
          </a:ln>
        </p:spPr>
        <p:txBody>
          <a:bodyPr spcFirstLastPara="1" wrap="square" lIns="68575" tIns="34275" rIns="68575" bIns="34275" anchor="ctr" anchorCtr="0">
            <a:noAutofit/>
          </a:bodyPr>
          <a:lstStyle/>
          <a:p>
            <a:pPr marL="0" lvl="0" indent="0" algn="l" rtl="0">
              <a:lnSpc>
                <a:spcPct val="70000"/>
              </a:lnSpc>
              <a:spcBef>
                <a:spcPts val="0"/>
              </a:spcBef>
              <a:spcAft>
                <a:spcPts val="0"/>
              </a:spcAft>
              <a:buNone/>
            </a:pPr>
            <a:r>
              <a:rPr lang="en-US" altLang="en-GB" sz="2000" b="1" dirty="0">
                <a:solidFill>
                  <a:schemeClr val="dk1"/>
                </a:solidFill>
                <a:latin typeface="Arial" panose="020B0604020202020204" pitchFamily="34" charset="0"/>
                <a:ea typeface="Poppins" panose="00000800000000000000"/>
                <a:cs typeface="Arial" panose="020B0604020202020204" pitchFamily="34" charset="0"/>
                <a:sym typeface="Poppins" panose="00000800000000000000"/>
              </a:rPr>
              <a:t>By Regulatory Affairs Team</a:t>
            </a:r>
          </a:p>
        </p:txBody>
      </p:sp>
      <p:pic>
        <p:nvPicPr>
          <p:cNvPr id="2" name="Picture 1" descr="image"/>
          <p:cNvPicPr>
            <a:picLocks noChangeAspect="1"/>
          </p:cNvPicPr>
          <p:nvPr/>
        </p:nvPicPr>
        <p:blipFill>
          <a:blip r:embed="rId4"/>
          <a:srcRect l="14241" t="976" r="9860" b="18732"/>
          <a:stretch>
            <a:fillRect/>
          </a:stretch>
        </p:blipFill>
        <p:spPr>
          <a:xfrm>
            <a:off x="5338445" y="-8890"/>
            <a:ext cx="3371215" cy="51523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GB" altLang="en-US"/>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rcRect b="4123"/>
          <a:stretch>
            <a:fillRect/>
          </a:stretch>
        </p:blipFill>
        <p:spPr>
          <a:xfrm>
            <a:off x="0" y="445025"/>
            <a:ext cx="9144635" cy="4699110"/>
          </a:xfrm>
          <a:prstGeom prst="rect">
            <a:avLst/>
          </a:prstGeom>
          <a:solidFill>
            <a:schemeClr val="tx2"/>
          </a:solidFill>
        </p:spPr>
      </p:pic>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6" name="Table 5"/>
          <p:cNvGraphicFramePr>
            <a:graphicFrameLocks noGrp="1"/>
          </p:cNvGraphicFramePr>
          <p:nvPr>
            <p:custDataLst>
              <p:tags r:id="rId1"/>
            </p:custDataLst>
          </p:nvPr>
        </p:nvGraphicFramePr>
        <p:xfrm>
          <a:off x="0" y="446405"/>
          <a:ext cx="8858250" cy="4619625"/>
        </p:xfrm>
        <a:graphic>
          <a:graphicData uri="http://schemas.openxmlformats.org/drawingml/2006/table">
            <a:tbl>
              <a:tblPr firstRow="1">
                <a:effectLst/>
                <a:tableStyleId>{5940675A-B579-460E-94D1-54222C63F5DA}</a:tableStyleId>
              </a:tblPr>
              <a:tblGrid>
                <a:gridCol w="1532890">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2214245">
                  <a:extLst>
                    <a:ext uri="{9D8B030D-6E8A-4147-A177-3AD203B41FA5}">
                      <a16:colId xmlns:a16="http://schemas.microsoft.com/office/drawing/2014/main" val="20003"/>
                    </a:ext>
                  </a:extLst>
                </a:gridCol>
              </a:tblGrid>
              <a:tr h="982980">
                <a:tc>
                  <a:txBody>
                    <a:bodyPr/>
                    <a:lstStyle/>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Country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3FFF"/>
                    </a:solidFill>
                  </a:tcPr>
                </a:tc>
                <a:tc>
                  <a:txBody>
                    <a:bodyPr/>
                    <a:lstStyle/>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Regulator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1F85"/>
                    </a:solidFill>
                  </a:tcPr>
                </a:tc>
                <a:tc>
                  <a:txBody>
                    <a:bodyPr/>
                    <a:lstStyle/>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200" dirty="0">
                        <a:solidFill>
                          <a:sysClr val="window" lastClr="FFFFFF"/>
                        </a:solidFill>
                        <a:latin typeface="Calibri" panose="020F0502020204030204" charset="0"/>
                        <a:ea typeface="Calibri" panose="020F0502020204030204" charset="0"/>
                        <a:cs typeface="Calibri" panose="020F0502020204030204" charset="0"/>
                      </a:endParaRPr>
                    </a:p>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registered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83B6"/>
                    </a:solidFill>
                  </a:tcPr>
                </a:tc>
                <a:tc>
                  <a:txBody>
                    <a:bodyPr/>
                    <a:lstStyle/>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200" dirty="0">
                        <a:solidFill>
                          <a:sysClr val="window" lastClr="FFFFFF"/>
                        </a:solidFill>
                        <a:latin typeface="Calibri" panose="020F0502020204030204" charset="0"/>
                        <a:ea typeface="Calibri" panose="020F0502020204030204" charset="0"/>
                        <a:cs typeface="Calibri" panose="020F0502020204030204" charset="0"/>
                      </a:endParaRPr>
                    </a:p>
                    <a:p>
                      <a:pPr algn="ctr">
                        <a:lnSpc>
                          <a:spcPct val="150000"/>
                        </a:lnSpc>
                      </a:pPr>
                      <a:r>
                        <a:rPr lang="en-US" sz="1200" b="1" dirty="0">
                          <a:solidFill>
                            <a:sysClr val="window" lastClr="FFFFFF"/>
                          </a:solidFill>
                          <a:latin typeface="Calibri" panose="020F0502020204030204" charset="0"/>
                          <a:ea typeface="Calibri" panose="020F0502020204030204" charset="0"/>
                          <a:cs typeface="Calibri" panose="020F0502020204030204" charset="0"/>
                        </a:rPr>
                        <a:t>(Registration Ongoing)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9022"/>
                    </a:solidFill>
                  </a:tcPr>
                </a:tc>
                <a:extLst>
                  <a:ext uri="{0D108BD9-81ED-4DB2-BD59-A6C34878D82A}">
                    <a16:rowId xmlns:a16="http://schemas.microsoft.com/office/drawing/2014/main" val="10000"/>
                  </a:ext>
                </a:extLst>
              </a:tr>
              <a:tr h="555625">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Iran</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Iranian Food and Drug Administration</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41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1"/>
                  </a:ext>
                </a:extLst>
              </a:tr>
              <a:tr h="775970">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Taiwan</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The Taiwan Food and Drug Administration (TFDA)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15</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2"/>
                  </a:ext>
                </a:extLst>
              </a:tr>
              <a:tr h="554990">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Thailand</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Thai Food and drug Administration</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21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3"/>
                  </a:ext>
                </a:extLst>
              </a:tr>
              <a:tr h="554990">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Vietnam</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Ministry of Health</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pPr>
                      <a:r>
                        <a:rPr lang="en-US" sz="1200" dirty="0">
                          <a:solidFill>
                            <a:sysClr val="windowText" lastClr="000000"/>
                          </a:solidFill>
                          <a:latin typeface="Calibri" panose="020F0502020204030204" charset="0"/>
                          <a:ea typeface="Calibri" panose="020F0502020204030204" charset="0"/>
                          <a:cs typeface="Calibri" panose="020F0502020204030204" charset="0"/>
                        </a:rPr>
                        <a:t>06</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4"/>
                  </a:ext>
                </a:extLst>
              </a:tr>
              <a:tr h="594360">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Philippines</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altLang="en-US" sz="1200" dirty="0">
                          <a:solidFill>
                            <a:sysClr val="windowText" lastClr="000000"/>
                          </a:solidFill>
                          <a:latin typeface="Calibri" panose="020F0502020204030204" charset="0"/>
                          <a:ea typeface="Calibri" panose="020F0502020204030204" charset="0"/>
                          <a:cs typeface="Calibri" panose="020F0502020204030204" charset="0"/>
                        </a:rPr>
                        <a:t>Center for Device Regulation, Radiation Health, and Research (CDRRHR)</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5"/>
                  </a:ext>
                </a:extLst>
              </a:tr>
              <a:tr h="554990">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UAE </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altLang="en-US" sz="1200" dirty="0">
                          <a:solidFill>
                            <a:sysClr val="windowText" lastClr="000000"/>
                          </a:solidFill>
                          <a:latin typeface="Calibri" panose="020F0502020204030204" charset="0"/>
                          <a:ea typeface="Calibri" panose="020F0502020204030204" charset="0"/>
                          <a:cs typeface="Calibri" panose="020F0502020204030204" charset="0"/>
                        </a:rPr>
                        <a:t>Ministry of Health and Prevention (MOHAP)</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05</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noFill/>
                    </a:lnB>
                    <a:noFill/>
                  </a:tcPr>
                </a:tc>
                <a:tc>
                  <a:txBody>
                    <a:bodyPr/>
                    <a:lstStyle/>
                    <a:p>
                      <a:pPr algn="ctr">
                        <a:lnSpc>
                          <a:spcPct val="150000"/>
                        </a:lnSpc>
                        <a:buNone/>
                      </a:pPr>
                      <a:r>
                        <a:rPr lang="en-US" sz="12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noFill/>
                    </a:lnB>
                    <a:noFill/>
                  </a:tcPr>
                </a:tc>
                <a:extLst>
                  <a:ext uri="{0D108BD9-81ED-4DB2-BD59-A6C34878D82A}">
                    <a16:rowId xmlns:a16="http://schemas.microsoft.com/office/drawing/2014/main" val="10006"/>
                  </a:ext>
                </a:extLst>
              </a:tr>
            </a:tbl>
          </a:graphicData>
        </a:graphic>
      </p:graphicFrame>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b="5446"/>
          <a:stretch>
            <a:fillRect/>
          </a:stretch>
        </p:blipFill>
        <p:spPr>
          <a:xfrm>
            <a:off x="635" y="457200"/>
            <a:ext cx="9143365" cy="4686300"/>
          </a:xfrm>
          <a:prstGeom prst="rect">
            <a:avLst/>
          </a:prstGeom>
        </p:spPr>
      </p:pic>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2" name="Table 5"/>
          <p:cNvGraphicFramePr>
            <a:graphicFrameLocks noGrp="1"/>
          </p:cNvGraphicFramePr>
          <p:nvPr>
            <p:custDataLst>
              <p:tags r:id="rId1"/>
            </p:custDataLst>
          </p:nvPr>
        </p:nvGraphicFramePr>
        <p:xfrm>
          <a:off x="0" y="518160"/>
          <a:ext cx="9144000" cy="4574540"/>
        </p:xfrm>
        <a:graphic>
          <a:graphicData uri="http://schemas.openxmlformats.org/drawingml/2006/table">
            <a:tbl>
              <a:tblPr firstRow="1">
                <a:effectLst/>
                <a:tableStyleId>{5940675A-B579-460E-94D1-54222C63F5DA}</a:tableStyleId>
              </a:tblPr>
              <a:tblGrid>
                <a:gridCol w="1582420">
                  <a:extLst>
                    <a:ext uri="{9D8B030D-6E8A-4147-A177-3AD203B41FA5}">
                      <a16:colId xmlns:a16="http://schemas.microsoft.com/office/drawing/2014/main" val="20000"/>
                    </a:ext>
                  </a:extLst>
                </a:gridCol>
                <a:gridCol w="344678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46735">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Country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3FFF"/>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Regulator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1F85"/>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4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registered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83B6"/>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4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(Registration Ongoing)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9022"/>
                    </a:solidFill>
                  </a:tcPr>
                </a:tc>
                <a:extLst>
                  <a:ext uri="{0D108BD9-81ED-4DB2-BD59-A6C34878D82A}">
                    <a16:rowId xmlns:a16="http://schemas.microsoft.com/office/drawing/2014/main" val="10000"/>
                  </a:ext>
                </a:extLst>
              </a:tr>
              <a:tr h="306070">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Morocco</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Directorate of Medicines and Pharmacy</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39</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160">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South Africa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South African Health Products Regulatory Authority (SAHPRA)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08</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4035">
                <a:tc>
                  <a:txBody>
                    <a:bodyPr/>
                    <a:lstStyle/>
                    <a:p>
                      <a:pPr algn="ctr">
                        <a:lnSpc>
                          <a:spcPct val="100000"/>
                        </a:lnSpc>
                        <a:buNone/>
                      </a:pP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Nigeria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N</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ational</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A</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gency</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for</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F</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ood</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and</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D</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rug</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A</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dministration and</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C</a:t>
                      </a:r>
                      <a:r>
                        <a:rPr lang="en-IN" altLang="en-US" sz="1400" dirty="0">
                          <a:solidFill>
                            <a:sysClr val="windowText" lastClr="000000"/>
                          </a:solidFill>
                          <a:latin typeface="Calibri" panose="020F0502020204030204" charset="0"/>
                          <a:ea typeface="Calibri" panose="020F0502020204030204" charset="0"/>
                          <a:cs typeface="Calibri" panose="020F0502020204030204" charset="0"/>
                        </a:rPr>
                        <a:t>ontrol</a:t>
                      </a: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(NAFDAC)</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02</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4035">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Kenya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Pharmacy and Poisons Board (PPB)</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02</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33400">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Zambia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Zambia Medicines Regulatory Authority (ZAMRA)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34670">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Ghana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Food and Drugs Authority (FDA) </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20</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33400">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Botswana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Botswana Medicines Regulatory Authority (BoMRA)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09</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34035">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Gambia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Medicines Control Agency (MCA)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buNone/>
                      </a:pPr>
                      <a:r>
                        <a:rPr lang="en-US" altLang="en-IN" sz="1400" dirty="0">
                          <a:solidFill>
                            <a:sysClr val="windowText" lastClr="000000"/>
                          </a:solidFill>
                          <a:latin typeface="Calibri" panose="020F0502020204030204" charset="0"/>
                          <a:ea typeface="Calibri" panose="020F0502020204030204" charset="0"/>
                          <a:cs typeface="Calibri" panose="020F0502020204030204" charset="0"/>
                        </a:rPr>
                        <a:t>10</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rcRect b="4395"/>
          <a:stretch>
            <a:fillRect/>
          </a:stretch>
        </p:blipFill>
        <p:spPr>
          <a:xfrm>
            <a:off x="0" y="470535"/>
            <a:ext cx="9143365" cy="4673600"/>
          </a:xfrm>
          <a:prstGeom prst="rect">
            <a:avLst/>
          </a:prstGeom>
        </p:spPr>
      </p:pic>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5" name="Table 5"/>
          <p:cNvGraphicFramePr>
            <a:graphicFrameLocks noGrp="1"/>
          </p:cNvGraphicFramePr>
          <p:nvPr>
            <p:custDataLst>
              <p:tags r:id="rId1"/>
            </p:custDataLst>
          </p:nvPr>
        </p:nvGraphicFramePr>
        <p:xfrm>
          <a:off x="0" y="502285"/>
          <a:ext cx="9144000" cy="4517390"/>
        </p:xfrm>
        <a:graphic>
          <a:graphicData uri="http://schemas.openxmlformats.org/drawingml/2006/table">
            <a:tbl>
              <a:tblPr firstRow="1">
                <a:effectLst/>
                <a:tableStyleId>{5940675A-B579-460E-94D1-54222C63F5DA}</a:tableStyleId>
              </a:tblPr>
              <a:tblGrid>
                <a:gridCol w="1581785">
                  <a:extLst>
                    <a:ext uri="{9D8B030D-6E8A-4147-A177-3AD203B41FA5}">
                      <a16:colId xmlns:a16="http://schemas.microsoft.com/office/drawing/2014/main" val="20000"/>
                    </a:ext>
                  </a:extLst>
                </a:gridCol>
                <a:gridCol w="3448050">
                  <a:extLst>
                    <a:ext uri="{9D8B030D-6E8A-4147-A177-3AD203B41FA5}">
                      <a16:colId xmlns:a16="http://schemas.microsoft.com/office/drawing/2014/main" val="20001"/>
                    </a:ext>
                  </a:extLst>
                </a:gridCol>
                <a:gridCol w="1827530">
                  <a:extLst>
                    <a:ext uri="{9D8B030D-6E8A-4147-A177-3AD203B41FA5}">
                      <a16:colId xmlns:a16="http://schemas.microsoft.com/office/drawing/2014/main" val="20002"/>
                    </a:ext>
                  </a:extLst>
                </a:gridCol>
                <a:gridCol w="2286635">
                  <a:extLst>
                    <a:ext uri="{9D8B030D-6E8A-4147-A177-3AD203B41FA5}">
                      <a16:colId xmlns:a16="http://schemas.microsoft.com/office/drawing/2014/main" val="20003"/>
                    </a:ext>
                  </a:extLst>
                </a:gridCol>
              </a:tblGrid>
              <a:tr h="873760">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Country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3FFF"/>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Regulator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1F85"/>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4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registered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83B6"/>
                    </a:solidFill>
                  </a:tcPr>
                </a:tc>
                <a:tc>
                  <a:txBody>
                    <a:bodyPr/>
                    <a:lstStyle/>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4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400" b="1" dirty="0">
                          <a:solidFill>
                            <a:sysClr val="window" lastClr="FFFFFF"/>
                          </a:solidFill>
                          <a:latin typeface="Calibri" panose="020F0502020204030204" charset="0"/>
                          <a:ea typeface="Calibri" panose="020F0502020204030204" charset="0"/>
                          <a:cs typeface="Calibri" panose="020F0502020204030204" charset="0"/>
                        </a:rPr>
                        <a:t>(Registration Ongoing)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9022"/>
                    </a:solidFill>
                  </a:tcPr>
                </a:tc>
                <a:extLst>
                  <a:ext uri="{0D108BD9-81ED-4DB2-BD59-A6C34878D82A}">
                    <a16:rowId xmlns:a16="http://schemas.microsoft.com/office/drawing/2014/main" val="10000"/>
                  </a:ext>
                </a:extLst>
              </a:tr>
              <a:tr h="414655">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El Salvador</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National Directorate of Medicines</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11</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03</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solidFill>
                        <a:sysClr val="window" lastClr="FFFFFF"/>
                      </a:solidFill>
                    </a:lnB>
                    <a:noFill/>
                  </a:tcPr>
                </a:tc>
                <a:extLst>
                  <a:ext uri="{0D108BD9-81ED-4DB2-BD59-A6C34878D82A}">
                    <a16:rowId xmlns:a16="http://schemas.microsoft.com/office/drawing/2014/main" val="10001"/>
                  </a:ext>
                </a:extLst>
              </a:tr>
              <a:tr h="574040">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Guatemala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Departamento de Regulacion y Control de Productos Farmacéuticos y Afines (DRCPFA)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35</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04</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2"/>
                  </a:ext>
                </a:extLst>
              </a:tr>
              <a:tr h="530860">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Honduras</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Health Regulation Agency (ARSA)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06</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11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3"/>
                  </a:ext>
                </a:extLst>
              </a:tr>
              <a:tr h="530225">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Nicaragua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National Health Regulatory Authority</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4"/>
                  </a:ext>
                </a:extLst>
              </a:tr>
              <a:tr h="530860">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Panama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Ministry of Health (MINSA)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400" dirty="0">
                          <a:solidFill>
                            <a:sysClr val="windowText" lastClr="000000"/>
                          </a:solidFill>
                          <a:latin typeface="Calibri" panose="020F0502020204030204" charset="0"/>
                          <a:ea typeface="Calibri" panose="020F0502020204030204" charset="0"/>
                          <a:cs typeface="Calibri" panose="020F0502020204030204" charset="0"/>
                        </a:rPr>
                        <a:t>10</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5"/>
                  </a:ext>
                </a:extLst>
              </a:tr>
              <a:tr h="531495">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rPr>
                        <a:t>Costa Rica</a:t>
                      </a:r>
                    </a:p>
                    <a:p>
                      <a:pPr algn="ctr">
                        <a:lnSpc>
                          <a:spcPct val="100000"/>
                        </a:lnSpc>
                        <a:buNone/>
                      </a:pPr>
                      <a:endParaRPr lang="en-US" sz="1400" dirty="0">
                        <a:solidFill>
                          <a:sysClr val="windowText" lastClr="000000"/>
                        </a:solidFill>
                        <a:latin typeface="Calibri" panose="020F0502020204030204" charset="0"/>
                        <a:ea typeface="Calibri" panose="020F0502020204030204" charset="0"/>
                        <a:cs typeface="Calibri" panose="020F0502020204030204" charset="0"/>
                      </a:endParaRP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Ministry of Health (MOH)</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rPr>
                        <a:t>18</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6"/>
                  </a:ext>
                </a:extLst>
              </a:tr>
              <a:tr h="531495">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rPr>
                        <a:t>Mexico</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altLang="en-US" sz="1400" dirty="0">
                          <a:solidFill>
                            <a:sysClr val="windowText" lastClr="000000"/>
                          </a:solidFill>
                          <a:latin typeface="Calibri" panose="020F0502020204030204" charset="0"/>
                          <a:ea typeface="Calibri" panose="020F0502020204030204" charset="0"/>
                          <a:cs typeface="Calibri" panose="020F0502020204030204" charset="0"/>
                        </a:rPr>
                        <a:t> Comision Federal para la Proteccion contra Riesgos Sanitarios (</a:t>
                      </a:r>
                      <a:r>
                        <a:rPr lang="en-US" altLang="en-US" sz="1400" dirty="0">
                          <a:solidFill>
                            <a:sysClr val="windowText" lastClr="000000"/>
                          </a:solidFill>
                          <a:latin typeface="Calibri" panose="020F0502020204030204" charset="0"/>
                          <a:ea typeface="Calibri" panose="020F0502020204030204" charset="0"/>
                          <a:cs typeface="Calibri" panose="020F0502020204030204" charset="0"/>
                          <a:sym typeface="+mn-ea"/>
                        </a:rPr>
                        <a:t>COFEPRIS) </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sym typeface="+mn-ea"/>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400" dirty="0">
                          <a:solidFill>
                            <a:sysClr val="windowText" lastClr="000000"/>
                          </a:solidFill>
                          <a:latin typeface="Calibri" panose="020F0502020204030204" charset="0"/>
                          <a:ea typeface="Calibri" panose="020F0502020204030204" charset="0"/>
                          <a:cs typeface="Calibri" panose="020F0502020204030204" charset="0"/>
                        </a:rPr>
                        <a:t>07</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7"/>
                  </a:ext>
                </a:extLst>
              </a:tr>
            </a:tbl>
          </a:graphicData>
        </a:graphic>
      </p:graphicFrame>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b="3414"/>
          <a:stretch>
            <a:fillRect/>
          </a:stretch>
        </p:blipFill>
        <p:spPr>
          <a:xfrm>
            <a:off x="0" y="434340"/>
            <a:ext cx="9144000" cy="4709160"/>
          </a:xfrm>
          <a:prstGeom prst="rect">
            <a:avLst/>
          </a:prstGeom>
        </p:spPr>
      </p:pic>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2" name="Table 5"/>
          <p:cNvGraphicFramePr>
            <a:graphicFrameLocks noGrp="1"/>
          </p:cNvGraphicFramePr>
          <p:nvPr>
            <p:custDataLst>
              <p:tags r:id="rId1"/>
            </p:custDataLst>
          </p:nvPr>
        </p:nvGraphicFramePr>
        <p:xfrm>
          <a:off x="0" y="476250"/>
          <a:ext cx="9144000" cy="4358640"/>
        </p:xfrm>
        <a:graphic>
          <a:graphicData uri="http://schemas.openxmlformats.org/drawingml/2006/table">
            <a:tbl>
              <a:tblPr firstRow="1">
                <a:effectLst/>
                <a:tableStyleId>{5940675A-B579-460E-94D1-54222C63F5DA}</a:tableStyleId>
              </a:tblPr>
              <a:tblGrid>
                <a:gridCol w="1583055">
                  <a:extLst>
                    <a:ext uri="{9D8B030D-6E8A-4147-A177-3AD203B41FA5}">
                      <a16:colId xmlns:a16="http://schemas.microsoft.com/office/drawing/2014/main" val="20000"/>
                    </a:ext>
                  </a:extLst>
                </a:gridCol>
                <a:gridCol w="2989580">
                  <a:extLst>
                    <a:ext uri="{9D8B030D-6E8A-4147-A177-3AD203B41FA5}">
                      <a16:colId xmlns:a16="http://schemas.microsoft.com/office/drawing/2014/main" val="20001"/>
                    </a:ext>
                  </a:extLst>
                </a:gridCol>
                <a:gridCol w="2284730">
                  <a:extLst>
                    <a:ext uri="{9D8B030D-6E8A-4147-A177-3AD203B41FA5}">
                      <a16:colId xmlns:a16="http://schemas.microsoft.com/office/drawing/2014/main" val="20002"/>
                    </a:ext>
                  </a:extLst>
                </a:gridCol>
                <a:gridCol w="2286635">
                  <a:extLst>
                    <a:ext uri="{9D8B030D-6E8A-4147-A177-3AD203B41FA5}">
                      <a16:colId xmlns:a16="http://schemas.microsoft.com/office/drawing/2014/main" val="20003"/>
                    </a:ext>
                  </a:extLst>
                </a:gridCol>
              </a:tblGrid>
              <a:tr h="869315">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Country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3FFF"/>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Regulator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1F85"/>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6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registered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83B6"/>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6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(Registration Ongoing)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9022"/>
                    </a:solidFill>
                  </a:tcPr>
                </a:tc>
                <a:extLst>
                  <a:ext uri="{0D108BD9-81ED-4DB2-BD59-A6C34878D82A}">
                    <a16:rowId xmlns:a16="http://schemas.microsoft.com/office/drawing/2014/main" val="10000"/>
                  </a:ext>
                </a:extLst>
              </a:tr>
              <a:tr h="498475">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Brazil</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Agencia Nacional de Vigilancia Sanitaria (</a:t>
                      </a:r>
                      <a:r>
                        <a:rPr lang="en-US" sz="1600" dirty="0">
                          <a:solidFill>
                            <a:sysClr val="windowText" lastClr="000000"/>
                          </a:solidFill>
                          <a:latin typeface="Calibri" panose="020F0502020204030204" charset="0"/>
                          <a:ea typeface="Calibri" panose="020F0502020204030204" charset="0"/>
                          <a:cs typeface="Calibri" panose="020F0502020204030204" charset="0"/>
                        </a:rPr>
                        <a:t>ANVISA)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03</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04</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solidFill>
                        <a:sysClr val="window" lastClr="FFFFFF"/>
                      </a:solidFill>
                    </a:lnB>
                    <a:noFill/>
                  </a:tcPr>
                </a:tc>
                <a:extLst>
                  <a:ext uri="{0D108BD9-81ED-4DB2-BD59-A6C34878D82A}">
                    <a16:rowId xmlns:a16="http://schemas.microsoft.com/office/drawing/2014/main" val="10001"/>
                  </a:ext>
                </a:extLst>
              </a:tr>
              <a:tr h="747395">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Peru</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Direccion General de Medicamentos, Insumos y Drogas (</a:t>
                      </a:r>
                      <a:r>
                        <a:rPr lang="en-US" altLang="en-US" sz="1600" dirty="0">
                          <a:solidFill>
                            <a:sysClr val="windowText" lastClr="000000"/>
                          </a:solidFill>
                          <a:latin typeface="Calibri" panose="020F0502020204030204" charset="0"/>
                          <a:ea typeface="Calibri" panose="020F0502020204030204" charset="0"/>
                          <a:cs typeface="Calibri" panose="020F0502020204030204" charset="0"/>
                          <a:sym typeface="+mn-ea"/>
                        </a:rPr>
                        <a:t>DIGEMID) </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07</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2"/>
                  </a:ext>
                </a:extLst>
              </a:tr>
              <a:tr h="748030">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Colombia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National Food and Drug Surveillance Institute (INVIMA)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11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3"/>
                  </a:ext>
                </a:extLst>
              </a:tr>
              <a:tr h="748030">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Paraguay</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National Directorate of Health Surveillance (DINAVISA)</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07</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4"/>
                  </a:ext>
                </a:extLst>
              </a:tr>
              <a:tr h="747395">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Bolivia </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La Agencia Estatal de Medicamentos y Tecnologías en Salud (AGEMED)</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09</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solidFill>
                        <a:sysClr val="window" lastClr="FFFFFF"/>
                      </a:solid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01</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noFill/>
                  </a:tcPr>
                </a:tc>
                <a:extLst>
                  <a:ext uri="{0D108BD9-81ED-4DB2-BD59-A6C34878D82A}">
                    <a16:rowId xmlns:a16="http://schemas.microsoft.com/office/drawing/2014/main" val="10005"/>
                  </a:ext>
                </a:extLst>
              </a:tr>
            </a:tbl>
          </a:graphicData>
        </a:graphic>
      </p:graphicFrame>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rcRect b="5116"/>
          <a:stretch>
            <a:fillRect/>
          </a:stretch>
        </p:blipFill>
        <p:spPr>
          <a:xfrm>
            <a:off x="635" y="470535"/>
            <a:ext cx="9143365" cy="4672965"/>
          </a:xfrm>
          <a:prstGeom prst="rect">
            <a:avLst/>
          </a:prstGeom>
        </p:spPr>
      </p:pic>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7" name="Table 5"/>
          <p:cNvGraphicFramePr>
            <a:graphicFrameLocks noGrp="1"/>
          </p:cNvGraphicFramePr>
          <p:nvPr>
            <p:custDataLst>
              <p:tags r:id="rId1"/>
            </p:custDataLst>
          </p:nvPr>
        </p:nvGraphicFramePr>
        <p:xfrm>
          <a:off x="0" y="699135"/>
          <a:ext cx="9144000" cy="4244340"/>
        </p:xfrm>
        <a:graphic>
          <a:graphicData uri="http://schemas.openxmlformats.org/drawingml/2006/table">
            <a:tbl>
              <a:tblPr firstRow="1">
                <a:effectLst/>
                <a:tableStyleId>{5940675A-B579-460E-94D1-54222C63F5DA}</a:tableStyleId>
              </a:tblPr>
              <a:tblGrid>
                <a:gridCol w="1581785">
                  <a:extLst>
                    <a:ext uri="{9D8B030D-6E8A-4147-A177-3AD203B41FA5}">
                      <a16:colId xmlns:a16="http://schemas.microsoft.com/office/drawing/2014/main" val="20000"/>
                    </a:ext>
                  </a:extLst>
                </a:gridCol>
                <a:gridCol w="3448050">
                  <a:extLst>
                    <a:ext uri="{9D8B030D-6E8A-4147-A177-3AD203B41FA5}">
                      <a16:colId xmlns:a16="http://schemas.microsoft.com/office/drawing/2014/main" val="20001"/>
                    </a:ext>
                  </a:extLst>
                </a:gridCol>
                <a:gridCol w="1827530">
                  <a:extLst>
                    <a:ext uri="{9D8B030D-6E8A-4147-A177-3AD203B41FA5}">
                      <a16:colId xmlns:a16="http://schemas.microsoft.com/office/drawing/2014/main" val="20002"/>
                    </a:ext>
                  </a:extLst>
                </a:gridCol>
                <a:gridCol w="2286635">
                  <a:extLst>
                    <a:ext uri="{9D8B030D-6E8A-4147-A177-3AD203B41FA5}">
                      <a16:colId xmlns:a16="http://schemas.microsoft.com/office/drawing/2014/main" val="20003"/>
                    </a:ext>
                  </a:extLst>
                </a:gridCol>
              </a:tblGrid>
              <a:tr h="918210">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Country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3FFF"/>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Regulator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1F85"/>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6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registered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83B6"/>
                    </a:solidFill>
                  </a:tcPr>
                </a:tc>
                <a:tc>
                  <a:txBody>
                    <a:bodyPr/>
                    <a:lstStyle/>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No. of products</a:t>
                      </a:r>
                      <a:endParaRPr lang="en-US" sz="1600" dirty="0">
                        <a:solidFill>
                          <a:sysClr val="window" lastClr="FFFFFF"/>
                        </a:solidFill>
                        <a:latin typeface="Calibri" panose="020F0502020204030204" charset="0"/>
                        <a:ea typeface="Calibri" panose="020F0502020204030204" charset="0"/>
                        <a:cs typeface="Calibri" panose="020F0502020204030204" charset="0"/>
                      </a:endParaRPr>
                    </a:p>
                    <a:p>
                      <a:pPr algn="ctr"/>
                      <a:r>
                        <a:rPr lang="en-US" sz="1600" b="1" dirty="0">
                          <a:solidFill>
                            <a:sysClr val="window" lastClr="FFFFFF"/>
                          </a:solidFill>
                          <a:latin typeface="Calibri" panose="020F0502020204030204" charset="0"/>
                          <a:ea typeface="Calibri" panose="020F0502020204030204" charset="0"/>
                          <a:cs typeface="Calibri" panose="020F0502020204030204" charset="0"/>
                        </a:rPr>
                        <a:t>(Registration Ongoing)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9022"/>
                    </a:solidFill>
                  </a:tcPr>
                </a:tc>
                <a:extLst>
                  <a:ext uri="{0D108BD9-81ED-4DB2-BD59-A6C34878D82A}">
                    <a16:rowId xmlns:a16="http://schemas.microsoft.com/office/drawing/2014/main" val="10000"/>
                  </a:ext>
                </a:extLst>
              </a:tr>
              <a:tr h="950595">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United Kingdom</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Medicines and Health care products Regulatory Agency (MHRA) </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ysClr val="windowText" lastClr="000000"/>
                          </a:solidFill>
                          <a:latin typeface="Calibri" panose="020F0502020204030204" charset="0"/>
                          <a:ea typeface="Calibri" panose="020F0502020204030204" charset="0"/>
                          <a:cs typeface="Calibri" panose="020F0502020204030204" charset="0"/>
                        </a:rPr>
                        <a:t>4</a:t>
                      </a:r>
                      <a:r>
                        <a:rPr lang="en-IN" altLang="en-US" sz="1600" dirty="0">
                          <a:solidFill>
                            <a:sysClr val="windowText" lastClr="000000"/>
                          </a:solidFill>
                          <a:latin typeface="Calibri" panose="020F0502020204030204" charset="0"/>
                          <a:ea typeface="Calibri" panose="020F0502020204030204" charset="0"/>
                          <a:cs typeface="Calibri" panose="020F0502020204030204" charset="0"/>
                        </a:rPr>
                        <a:t>2</a:t>
                      </a:r>
                    </a:p>
                  </a:txBody>
                  <a:tcPr anchor="ctr">
                    <a:lnL w="3175" cap="flat" cmpd="sng" algn="ctr">
                      <a:solidFill>
                        <a:srgbClr val="FF9022"/>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91845">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Romania</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buNone/>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National Agency for Medicines and Medical Devices (NAMMD)</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mpd="sng">
                      <a:noFill/>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03</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mpd="sng">
                      <a:noFill/>
                    </a:lnT>
                    <a:lnB w="12700" cmpd="sng">
                      <a:solidFill>
                        <a:sysClr val="window" lastClr="FFFFFF"/>
                      </a:solidFill>
                    </a:lnB>
                    <a:noFill/>
                  </a:tcPr>
                </a:tc>
                <a:extLst>
                  <a:ext uri="{0D108BD9-81ED-4DB2-BD59-A6C34878D82A}">
                    <a16:rowId xmlns:a16="http://schemas.microsoft.com/office/drawing/2014/main" val="10002"/>
                  </a:ext>
                </a:extLst>
              </a:tr>
              <a:tr h="791845">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Azerbaijan</a:t>
                      </a:r>
                    </a:p>
                  </a:txBody>
                  <a:tcPr anchor="ctr">
                    <a:lnL w="6350" cap="flat" cmpd="sng" algn="ctr">
                      <a:solidFill>
                        <a:srgbClr val="243FFF"/>
                      </a:solidFill>
                      <a:prstDash val="solid"/>
                      <a:round/>
                      <a:headEnd type="none" w="med" len="med"/>
                      <a:tailEnd type="none" w="med" len="med"/>
                    </a:lnL>
                    <a:lnR w="3175" cap="flat" cmpd="sng" algn="ctr">
                      <a:solidFill>
                        <a:srgbClr val="FF1F85"/>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noFill/>
                  </a:tcPr>
                </a:tc>
                <a:tc>
                  <a:txBody>
                    <a:bodyPr/>
                    <a:lstStyle/>
                    <a:p>
                      <a:pPr algn="ctr">
                        <a:lnSpc>
                          <a:spcPct val="100000"/>
                        </a:lnSpc>
                        <a:buNone/>
                      </a:pPr>
                      <a:r>
                        <a:rPr lang="en-US" altLang="en-US" sz="1600" dirty="0">
                          <a:solidFill>
                            <a:sysClr val="windowText" lastClr="000000"/>
                          </a:solidFill>
                          <a:latin typeface="Calibri" panose="020F0502020204030204" charset="0"/>
                          <a:ea typeface="Calibri" panose="020F0502020204030204" charset="0"/>
                          <a:cs typeface="Calibri" panose="020F0502020204030204" charset="0"/>
                        </a:rPr>
                        <a:t>Analytical Expertise Center (AEC)</a:t>
                      </a:r>
                    </a:p>
                  </a:txBody>
                  <a:tcPr anchor="ctr">
                    <a:lnL w="3175" cap="flat" cmpd="sng" algn="ctr">
                      <a:solidFill>
                        <a:srgbClr val="FF1F85"/>
                      </a:solidFill>
                      <a:prstDash val="solid"/>
                      <a:round/>
                      <a:headEnd type="none" w="med" len="med"/>
                      <a:tailEnd type="none" w="med" len="med"/>
                    </a:lnL>
                    <a:lnR w="3175" cap="flat" cmpd="sng" algn="ctr">
                      <a:solidFill>
                        <a:srgbClr val="FF83B6"/>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NA</a:t>
                      </a:r>
                    </a:p>
                  </a:txBody>
                  <a:tcPr anchor="ctr">
                    <a:lnL w="3175" cap="flat" cmpd="sng" algn="ctr">
                      <a:solidFill>
                        <a:srgbClr val="FF83B6"/>
                      </a:solidFill>
                      <a:prstDash val="solid"/>
                      <a:round/>
                      <a:headEnd type="none" w="med" len="med"/>
                      <a:tailEnd type="none" w="med" len="med"/>
                    </a:lnL>
                    <a:lnR w="3175" cap="flat" cmpd="sng" algn="ctr">
                      <a:solidFill>
                        <a:srgbClr val="FF9022"/>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noFill/>
                  </a:tcPr>
                </a:tc>
                <a:tc>
                  <a:txBody>
                    <a:bodyPr/>
                    <a:lstStyle/>
                    <a:p>
                      <a:pPr algn="ctr">
                        <a:lnSpc>
                          <a:spcPct val="100000"/>
                        </a:lnSpc>
                        <a:buNone/>
                      </a:pPr>
                      <a:r>
                        <a:rPr lang="en-US" sz="1600" dirty="0">
                          <a:solidFill>
                            <a:sysClr val="windowText" lastClr="000000"/>
                          </a:solidFill>
                          <a:latin typeface="Calibri" panose="020F0502020204030204" charset="0"/>
                          <a:ea typeface="Calibri" panose="020F0502020204030204" charset="0"/>
                          <a:cs typeface="Calibri" panose="020F0502020204030204" charset="0"/>
                        </a:rPr>
                        <a:t>06</a:t>
                      </a:r>
                    </a:p>
                  </a:txBody>
                  <a:tcPr anchor="ctr">
                    <a:lnL w="3175" cap="flat" cmpd="sng" algn="ctr">
                      <a:solidFill>
                        <a:srgbClr val="FF9022"/>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noFill/>
                  </a:tcPr>
                </a:tc>
                <a:extLst>
                  <a:ext uri="{0D108BD9-81ED-4DB2-BD59-A6C34878D82A}">
                    <a16:rowId xmlns:a16="http://schemas.microsoft.com/office/drawing/2014/main" val="10003"/>
                  </a:ext>
                </a:extLst>
              </a:tr>
            </a:tbl>
          </a:graphicData>
        </a:graphic>
      </p:graphicFrame>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8595" name="Google Shape;102;p19"/>
          <p:cNvSpPr txBox="1">
            <a:spLocks noGrp="1"/>
          </p:cNvSpPr>
          <p:nvPr>
            <p:ph type="title"/>
          </p:nvPr>
        </p:nvSpPr>
        <p:spPr>
          <a:xfrm>
            <a:off x="104775" y="69215"/>
            <a:ext cx="7419975" cy="4171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b="1" dirty="0">
                <a:solidFill>
                  <a:srgbClr val="FF0000"/>
                </a:solidFill>
                <a:sym typeface="+mn-ea"/>
              </a:rPr>
              <a:t>CONTENTS</a:t>
            </a:r>
            <a:endParaRPr lang="en-IN" sz="2000" b="1" dirty="0">
              <a:solidFill>
                <a:srgbClr val="FF0000"/>
              </a:solidFill>
              <a:latin typeface="Poppins" panose="00000800000000000000"/>
              <a:ea typeface="Poppins" panose="00000800000000000000"/>
              <a:cs typeface="Poppins" panose="00000800000000000000"/>
              <a:sym typeface="+mn-ea"/>
            </a:endParaRPr>
          </a:p>
        </p:txBody>
      </p:sp>
      <p:sp>
        <p:nvSpPr>
          <p:cNvPr id="49" name="Pentagon 48"/>
          <p:cNvSpPr/>
          <p:nvPr>
            <p:custDataLst>
              <p:tags r:id="rId1"/>
            </p:custDataLst>
          </p:nvPr>
        </p:nvSpPr>
        <p:spPr>
          <a:xfrm>
            <a:off x="1017073" y="770713"/>
            <a:ext cx="1116184" cy="576000"/>
          </a:xfrm>
          <a:prstGeom prst="homePlate">
            <a:avLst>
              <a:gd name="adj" fmla="val 54918"/>
            </a:avLst>
          </a:prstGeom>
        </p:spPr>
        <p:style>
          <a:lnRef idx="0">
            <a:srgbClr val="FFFFFF"/>
          </a:lnRef>
          <a:fillRef idx="3">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44" name="Rectangle 2"/>
          <p:cNvSpPr/>
          <p:nvPr>
            <p:custDataLst>
              <p:tags r:id="rId2"/>
            </p:custDataLst>
          </p:nvPr>
        </p:nvSpPr>
        <p:spPr>
          <a:xfrm>
            <a:off x="1912487" y="770713"/>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54" name="TextBox 53"/>
          <p:cNvSpPr txBox="1"/>
          <p:nvPr>
            <p:custDataLst>
              <p:tags r:id="rId3"/>
            </p:custDataLst>
          </p:nvPr>
        </p:nvSpPr>
        <p:spPr>
          <a:xfrm>
            <a:off x="1098746" y="849887"/>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01</a:t>
            </a:r>
          </a:p>
        </p:txBody>
      </p:sp>
      <p:grpSp>
        <p:nvGrpSpPr>
          <p:cNvPr id="59" name="Group 58"/>
          <p:cNvGrpSpPr/>
          <p:nvPr>
            <p:custDataLst>
              <p:tags r:id="rId4"/>
            </p:custDataLst>
          </p:nvPr>
        </p:nvGrpSpPr>
        <p:grpSpPr>
          <a:xfrm>
            <a:off x="2408743" y="823187"/>
            <a:ext cx="4845318" cy="482522"/>
            <a:chOff x="2299400" y="1781114"/>
            <a:chExt cx="4576856" cy="482522"/>
          </a:xfrm>
        </p:grpSpPr>
        <p:sp>
          <p:nvSpPr>
            <p:cNvPr id="60" name="TextBox 10"/>
            <p:cNvSpPr txBox="1"/>
            <p:nvPr>
              <p:custDataLst>
                <p:tags r:id="rId35"/>
              </p:custDataLst>
            </p:nvPr>
          </p:nvSpPr>
          <p:spPr bwMode="auto">
            <a:xfrm>
              <a:off x="2299400" y="1781114"/>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rPr>
                <a:t>Product License CLA/SLA</a:t>
              </a:r>
            </a:p>
          </p:txBody>
        </p:sp>
        <p:sp>
          <p:nvSpPr>
            <p:cNvPr id="61" name="TextBox 12"/>
            <p:cNvSpPr txBox="1"/>
            <p:nvPr>
              <p:custDataLst>
                <p:tags r:id="rId36"/>
              </p:custDataLst>
            </p:nvPr>
          </p:nvSpPr>
          <p:spPr bwMode="auto">
            <a:xfrm>
              <a:off x="2299400" y="1988046"/>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rPr>
                <a:t>Submitted, Approved, Inprocess, Queries, Products in pipeline</a:t>
              </a:r>
            </a:p>
          </p:txBody>
        </p:sp>
      </p:grpSp>
      <p:sp>
        <p:nvSpPr>
          <p:cNvPr id="108" name="Pentagon 107"/>
          <p:cNvSpPr/>
          <p:nvPr>
            <p:custDataLst>
              <p:tags r:id="rId5"/>
            </p:custDataLst>
          </p:nvPr>
        </p:nvSpPr>
        <p:spPr>
          <a:xfrm>
            <a:off x="1017073" y="1468589"/>
            <a:ext cx="1116184" cy="576000"/>
          </a:xfrm>
          <a:prstGeom prst="homePlate">
            <a:avLst>
              <a:gd name="adj" fmla="val 54918"/>
            </a:avLst>
          </a:prstGeom>
          <a:gradFill>
            <a:gsLst>
              <a:gs pos="7000">
                <a:srgbClr val="FF6F6F"/>
              </a:gs>
              <a:gs pos="31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09" name="Rectangle 2"/>
          <p:cNvSpPr/>
          <p:nvPr>
            <p:custDataLst>
              <p:tags r:id="rId6"/>
            </p:custDataLst>
          </p:nvPr>
        </p:nvSpPr>
        <p:spPr>
          <a:xfrm>
            <a:off x="1912487" y="1468589"/>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0" name="TextBox 109"/>
          <p:cNvSpPr txBox="1"/>
          <p:nvPr>
            <p:custDataLst>
              <p:tags r:id="rId7"/>
            </p:custDataLst>
          </p:nvPr>
        </p:nvSpPr>
        <p:spPr>
          <a:xfrm>
            <a:off x="1098746" y="1547763"/>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02</a:t>
            </a:r>
          </a:p>
        </p:txBody>
      </p:sp>
      <p:grpSp>
        <p:nvGrpSpPr>
          <p:cNvPr id="111" name="Group 110"/>
          <p:cNvGrpSpPr/>
          <p:nvPr>
            <p:custDataLst>
              <p:tags r:id="rId8"/>
            </p:custDataLst>
          </p:nvPr>
        </p:nvGrpSpPr>
        <p:grpSpPr>
          <a:xfrm>
            <a:off x="2408743" y="1521063"/>
            <a:ext cx="4845318" cy="482522"/>
            <a:chOff x="2299400" y="1781114"/>
            <a:chExt cx="4576856" cy="482522"/>
          </a:xfrm>
        </p:grpSpPr>
        <p:sp>
          <p:nvSpPr>
            <p:cNvPr id="112" name="TextBox 10"/>
            <p:cNvSpPr txBox="1"/>
            <p:nvPr>
              <p:custDataLst>
                <p:tags r:id="rId33"/>
              </p:custDataLst>
            </p:nvPr>
          </p:nvSpPr>
          <p:spPr bwMode="auto">
            <a:xfrm>
              <a:off x="2299400" y="1781114"/>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rPr>
                <a:t>Global Registrations</a:t>
              </a:r>
            </a:p>
          </p:txBody>
        </p:sp>
        <p:sp>
          <p:nvSpPr>
            <p:cNvPr id="113" name="TextBox 12"/>
            <p:cNvSpPr txBox="1"/>
            <p:nvPr>
              <p:custDataLst>
                <p:tags r:id="rId34"/>
              </p:custDataLst>
            </p:nvPr>
          </p:nvSpPr>
          <p:spPr bwMode="auto">
            <a:xfrm>
              <a:off x="2299400" y="1988046"/>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rPr>
                <a:t>Countrywise product registration status (registered / ongoing)</a:t>
              </a:r>
            </a:p>
          </p:txBody>
        </p:sp>
      </p:grpSp>
      <p:sp>
        <p:nvSpPr>
          <p:cNvPr id="115" name="Pentagon 114"/>
          <p:cNvSpPr/>
          <p:nvPr>
            <p:custDataLst>
              <p:tags r:id="rId9"/>
            </p:custDataLst>
          </p:nvPr>
        </p:nvSpPr>
        <p:spPr>
          <a:xfrm>
            <a:off x="1017073" y="2166465"/>
            <a:ext cx="1116184" cy="576000"/>
          </a:xfrm>
          <a:prstGeom prst="homePlate">
            <a:avLst>
              <a:gd name="adj" fmla="val 54918"/>
            </a:avLst>
          </a:prstGeom>
          <a:gradFill>
            <a:gsLst>
              <a:gs pos="7000">
                <a:srgbClr val="3BD8FF"/>
              </a:gs>
              <a:gs pos="93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6" name="Rectangle 2"/>
          <p:cNvSpPr/>
          <p:nvPr>
            <p:custDataLst>
              <p:tags r:id="rId10"/>
            </p:custDataLst>
          </p:nvPr>
        </p:nvSpPr>
        <p:spPr>
          <a:xfrm>
            <a:off x="1912487" y="2166465"/>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7" name="TextBox 116"/>
          <p:cNvSpPr txBox="1"/>
          <p:nvPr>
            <p:custDataLst>
              <p:tags r:id="rId11"/>
            </p:custDataLst>
          </p:nvPr>
        </p:nvSpPr>
        <p:spPr>
          <a:xfrm>
            <a:off x="1098746" y="2245639"/>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03</a:t>
            </a:r>
          </a:p>
        </p:txBody>
      </p:sp>
      <p:grpSp>
        <p:nvGrpSpPr>
          <p:cNvPr id="118" name="Group 117"/>
          <p:cNvGrpSpPr/>
          <p:nvPr>
            <p:custDataLst>
              <p:tags r:id="rId12"/>
            </p:custDataLst>
          </p:nvPr>
        </p:nvGrpSpPr>
        <p:grpSpPr>
          <a:xfrm>
            <a:off x="2408743" y="2218939"/>
            <a:ext cx="4845318" cy="667385"/>
            <a:chOff x="2299400" y="1781114"/>
            <a:chExt cx="4576856" cy="667385"/>
          </a:xfrm>
        </p:grpSpPr>
        <p:sp>
          <p:nvSpPr>
            <p:cNvPr id="119" name="TextBox 10"/>
            <p:cNvSpPr txBox="1"/>
            <p:nvPr>
              <p:custDataLst>
                <p:tags r:id="rId31"/>
              </p:custDataLst>
            </p:nvPr>
          </p:nvSpPr>
          <p:spPr bwMode="auto">
            <a:xfrm>
              <a:off x="2299400" y="1781114"/>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sym typeface="+mn-ea"/>
                </a:rPr>
                <a:t>Technical Dossier</a:t>
              </a:r>
              <a:endParaRPr lang="en-IN" altLang="en-US" sz="1200" b="1" dirty="0">
                <a:cs typeface="Arial" panose="020B0604020202020204" pitchFamily="34" charset="0"/>
              </a:endParaRPr>
            </a:p>
          </p:txBody>
        </p:sp>
        <p:sp>
          <p:nvSpPr>
            <p:cNvPr id="120" name="TextBox 12"/>
            <p:cNvSpPr txBox="1"/>
            <p:nvPr>
              <p:custDataLst>
                <p:tags r:id="rId32"/>
              </p:custDataLst>
            </p:nvPr>
          </p:nvSpPr>
          <p:spPr bwMode="auto">
            <a:xfrm>
              <a:off x="2352784" y="1988124"/>
              <a:ext cx="4523219" cy="4603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sym typeface="Poppins" panose="00000800000000000000"/>
                </a:rPr>
                <a:t>Section-Wise schedule for WHO Technical Dossier (TD) </a:t>
              </a:r>
            </a:p>
            <a:p>
              <a:pPr>
                <a:defRPr/>
              </a:pPr>
              <a:endParaRPr lang="en-IN" altLang="en-US" sz="1200" dirty="0">
                <a:solidFill>
                  <a:schemeClr val="tx1">
                    <a:lumMod val="75000"/>
                    <a:lumOff val="25000"/>
                  </a:schemeClr>
                </a:solidFill>
                <a:cs typeface="Arial" panose="020B0604020202020204" pitchFamily="34" charset="0"/>
              </a:endParaRPr>
            </a:p>
          </p:txBody>
        </p:sp>
      </p:grpSp>
      <p:sp>
        <p:nvSpPr>
          <p:cNvPr id="122" name="Pentagon 121"/>
          <p:cNvSpPr/>
          <p:nvPr>
            <p:custDataLst>
              <p:tags r:id="rId13"/>
            </p:custDataLst>
          </p:nvPr>
        </p:nvSpPr>
        <p:spPr>
          <a:xfrm>
            <a:off x="1017073" y="2864341"/>
            <a:ext cx="1116184" cy="576000"/>
          </a:xfrm>
          <a:prstGeom prst="homePlate">
            <a:avLst>
              <a:gd name="adj" fmla="val 54918"/>
            </a:avLst>
          </a:prstGeom>
          <a:gradFill>
            <a:gsLst>
              <a:gs pos="0">
                <a:srgbClr val="FFD553"/>
              </a:gs>
              <a:gs pos="29000">
                <a:srgbClr val="FFC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23" name="Rectangle 2"/>
          <p:cNvSpPr/>
          <p:nvPr>
            <p:custDataLst>
              <p:tags r:id="rId14"/>
            </p:custDataLst>
          </p:nvPr>
        </p:nvSpPr>
        <p:spPr>
          <a:xfrm>
            <a:off x="1912487" y="2864341"/>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24" name="TextBox 123"/>
          <p:cNvSpPr txBox="1"/>
          <p:nvPr>
            <p:custDataLst>
              <p:tags r:id="rId15"/>
            </p:custDataLst>
          </p:nvPr>
        </p:nvSpPr>
        <p:spPr>
          <a:xfrm>
            <a:off x="1098746" y="2943515"/>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04</a:t>
            </a:r>
          </a:p>
        </p:txBody>
      </p:sp>
      <p:grpSp>
        <p:nvGrpSpPr>
          <p:cNvPr id="125" name="Group 124"/>
          <p:cNvGrpSpPr/>
          <p:nvPr>
            <p:custDataLst>
              <p:tags r:id="rId16"/>
            </p:custDataLst>
          </p:nvPr>
        </p:nvGrpSpPr>
        <p:grpSpPr>
          <a:xfrm>
            <a:off x="2408743" y="2916815"/>
            <a:ext cx="4845318" cy="482522"/>
            <a:chOff x="2299400" y="1781114"/>
            <a:chExt cx="4576856" cy="482522"/>
          </a:xfrm>
        </p:grpSpPr>
        <p:sp>
          <p:nvSpPr>
            <p:cNvPr id="126" name="TextBox 10"/>
            <p:cNvSpPr txBox="1"/>
            <p:nvPr>
              <p:custDataLst>
                <p:tags r:id="rId29"/>
              </p:custDataLst>
            </p:nvPr>
          </p:nvSpPr>
          <p:spPr bwMode="auto">
            <a:xfrm>
              <a:off x="2299400" y="1781114"/>
              <a:ext cx="4576856" cy="4603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rPr>
                <a:t> </a:t>
              </a:r>
              <a:r>
                <a:rPr lang="en-IN" altLang="en-US" sz="1200" b="1" dirty="0">
                  <a:cs typeface="Arial" panose="020B0604020202020204" pitchFamily="34" charset="0"/>
                  <a:sym typeface="+mn-ea"/>
                </a:rPr>
                <a:t>Implementation</a:t>
              </a:r>
              <a:endParaRPr lang="en-IN" altLang="en-US" sz="1200" b="1" dirty="0">
                <a:cs typeface="Arial" panose="020B0604020202020204" pitchFamily="34" charset="0"/>
              </a:endParaRPr>
            </a:p>
            <a:p>
              <a:pPr>
                <a:defRPr/>
              </a:pPr>
              <a:endParaRPr lang="en-IN" altLang="en-US" sz="1200" b="1" dirty="0">
                <a:cs typeface="Arial" panose="020B0604020202020204" pitchFamily="34" charset="0"/>
              </a:endParaRPr>
            </a:p>
          </p:txBody>
        </p:sp>
        <p:sp>
          <p:nvSpPr>
            <p:cNvPr id="127" name="TextBox 12"/>
            <p:cNvSpPr txBox="1"/>
            <p:nvPr>
              <p:custDataLst>
                <p:tags r:id="rId30"/>
              </p:custDataLst>
            </p:nvPr>
          </p:nvSpPr>
          <p:spPr bwMode="auto">
            <a:xfrm>
              <a:off x="2299400" y="1988046"/>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sym typeface="+mn-ea"/>
                </a:rPr>
                <a:t>IVDR 2017/746 implementation and Launch of regulatory update forum </a:t>
              </a:r>
              <a:endParaRPr lang="en-IN" altLang="en-US" sz="1200" dirty="0">
                <a:solidFill>
                  <a:schemeClr val="tx1">
                    <a:lumMod val="75000"/>
                    <a:lumOff val="25000"/>
                  </a:schemeClr>
                </a:solidFill>
                <a:cs typeface="Arial" panose="020B0604020202020204" pitchFamily="34" charset="0"/>
              </a:endParaRPr>
            </a:p>
          </p:txBody>
        </p:sp>
      </p:grpSp>
      <p:sp>
        <p:nvSpPr>
          <p:cNvPr id="129" name="Pentagon 128"/>
          <p:cNvSpPr/>
          <p:nvPr>
            <p:custDataLst>
              <p:tags r:id="rId17"/>
            </p:custDataLst>
          </p:nvPr>
        </p:nvSpPr>
        <p:spPr>
          <a:xfrm>
            <a:off x="1017073" y="3562215"/>
            <a:ext cx="1116184" cy="576000"/>
          </a:xfrm>
          <a:prstGeom prst="homePlate">
            <a:avLst>
              <a:gd name="adj" fmla="val 54918"/>
            </a:avLst>
          </a:prstGeom>
          <a:gradFill>
            <a:gsLst>
              <a:gs pos="31000">
                <a:schemeClr val="accent5"/>
              </a:gs>
              <a:gs pos="0">
                <a:srgbClr val="57F6FF"/>
              </a:gs>
              <a:gs pos="100000">
                <a:schemeClr val="accent5">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30" name="Rectangle 2"/>
          <p:cNvSpPr/>
          <p:nvPr>
            <p:custDataLst>
              <p:tags r:id="rId18"/>
            </p:custDataLst>
          </p:nvPr>
        </p:nvSpPr>
        <p:spPr>
          <a:xfrm>
            <a:off x="1912487" y="3562215"/>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31" name="TextBox 130"/>
          <p:cNvSpPr txBox="1"/>
          <p:nvPr>
            <p:custDataLst>
              <p:tags r:id="rId19"/>
            </p:custDataLst>
          </p:nvPr>
        </p:nvSpPr>
        <p:spPr>
          <a:xfrm>
            <a:off x="1098746" y="3641389"/>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05</a:t>
            </a:r>
          </a:p>
        </p:txBody>
      </p:sp>
      <p:grpSp>
        <p:nvGrpSpPr>
          <p:cNvPr id="132" name="Group 131"/>
          <p:cNvGrpSpPr/>
          <p:nvPr>
            <p:custDataLst>
              <p:tags r:id="rId20"/>
            </p:custDataLst>
          </p:nvPr>
        </p:nvGrpSpPr>
        <p:grpSpPr>
          <a:xfrm>
            <a:off x="2408743" y="3614689"/>
            <a:ext cx="4845318" cy="482522"/>
            <a:chOff x="2299400" y="1781114"/>
            <a:chExt cx="4576856" cy="482522"/>
          </a:xfrm>
        </p:grpSpPr>
        <p:sp>
          <p:nvSpPr>
            <p:cNvPr id="133" name="TextBox 10"/>
            <p:cNvSpPr txBox="1"/>
            <p:nvPr>
              <p:custDataLst>
                <p:tags r:id="rId27"/>
              </p:custDataLst>
            </p:nvPr>
          </p:nvSpPr>
          <p:spPr bwMode="auto">
            <a:xfrm>
              <a:off x="2299400" y="1781114"/>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sym typeface="+mn-ea"/>
                </a:rPr>
                <a:t>Quality Objectives</a:t>
              </a:r>
              <a:endParaRPr lang="en-IN" altLang="en-US" sz="1200" b="1" dirty="0">
                <a:cs typeface="Arial" panose="020B0604020202020204" pitchFamily="34" charset="0"/>
              </a:endParaRPr>
            </a:p>
          </p:txBody>
        </p:sp>
        <p:sp>
          <p:nvSpPr>
            <p:cNvPr id="134" name="TextBox 12"/>
            <p:cNvSpPr txBox="1"/>
            <p:nvPr>
              <p:custDataLst>
                <p:tags r:id="rId28"/>
              </p:custDataLst>
            </p:nvPr>
          </p:nvSpPr>
          <p:spPr bwMode="auto">
            <a:xfrm>
              <a:off x="2299400" y="1988046"/>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sym typeface="+mn-ea"/>
                </a:rPr>
                <a:t>Current status of quality objectives 2025</a:t>
              </a:r>
              <a:endParaRPr lang="en-IN" altLang="en-US" sz="1200" dirty="0">
                <a:solidFill>
                  <a:schemeClr val="tx1">
                    <a:lumMod val="75000"/>
                    <a:lumOff val="25000"/>
                  </a:schemeClr>
                </a:solidFill>
                <a:cs typeface="Arial" panose="020B0604020202020204" pitchFamily="34" charset="0"/>
              </a:endParaRPr>
            </a:p>
          </p:txBody>
        </p:sp>
      </p:grpSp>
      <p:sp>
        <p:nvSpPr>
          <p:cNvPr id="4" name="Pentagon 3"/>
          <p:cNvSpPr/>
          <p:nvPr>
            <p:custDataLst>
              <p:tags r:id="rId21"/>
            </p:custDataLst>
          </p:nvPr>
        </p:nvSpPr>
        <p:spPr>
          <a:xfrm>
            <a:off x="1017073" y="4227695"/>
            <a:ext cx="1116184" cy="576000"/>
          </a:xfrm>
          <a:prstGeom prst="homePlate">
            <a:avLst>
              <a:gd name="adj" fmla="val 54918"/>
            </a:avLst>
          </a:prstGeom>
          <a:gradFill>
            <a:gsLst>
              <a:gs pos="0">
                <a:srgbClr val="FACFFE"/>
              </a:gs>
              <a:gs pos="74000">
                <a:srgbClr val="E77BE6"/>
              </a:gs>
              <a:gs pos="83000">
                <a:srgbClr val="E77BE6"/>
              </a:gs>
              <a:gs pos="100000">
                <a:srgbClr val="E77B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5" name="Rectangle 2"/>
          <p:cNvSpPr/>
          <p:nvPr>
            <p:custDataLst>
              <p:tags r:id="rId22"/>
            </p:custDataLst>
          </p:nvPr>
        </p:nvSpPr>
        <p:spPr>
          <a:xfrm>
            <a:off x="1912487" y="4227695"/>
            <a:ext cx="5629158" cy="576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E77B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6" name="TextBox 130"/>
          <p:cNvSpPr txBox="1"/>
          <p:nvPr>
            <p:custDataLst>
              <p:tags r:id="rId23"/>
            </p:custDataLst>
          </p:nvPr>
        </p:nvSpPr>
        <p:spPr>
          <a:xfrm>
            <a:off x="1098746" y="4306869"/>
            <a:ext cx="604639" cy="430530"/>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a:t>
            </a:r>
            <a:r>
              <a:rPr lang="en-IN" altLang="en-US" sz="2800" b="1" dirty="0">
                <a:solidFill>
                  <a:schemeClr val="bg1"/>
                </a:solidFill>
                <a:cs typeface="Arial" panose="020B0604020202020204" pitchFamily="34" charset="0"/>
              </a:rPr>
              <a:t>6</a:t>
            </a:r>
          </a:p>
        </p:txBody>
      </p:sp>
      <p:grpSp>
        <p:nvGrpSpPr>
          <p:cNvPr id="7" name="Group 6"/>
          <p:cNvGrpSpPr/>
          <p:nvPr>
            <p:custDataLst>
              <p:tags r:id="rId24"/>
            </p:custDataLst>
          </p:nvPr>
        </p:nvGrpSpPr>
        <p:grpSpPr>
          <a:xfrm>
            <a:off x="2408743" y="4280169"/>
            <a:ext cx="4845318" cy="482522"/>
            <a:chOff x="2299400" y="1781114"/>
            <a:chExt cx="4576856" cy="482522"/>
          </a:xfrm>
        </p:grpSpPr>
        <p:sp>
          <p:nvSpPr>
            <p:cNvPr id="8" name="TextBox 10"/>
            <p:cNvSpPr txBox="1"/>
            <p:nvPr>
              <p:custDataLst>
                <p:tags r:id="rId25"/>
              </p:custDataLst>
            </p:nvPr>
          </p:nvSpPr>
          <p:spPr bwMode="auto">
            <a:xfrm>
              <a:off x="2299400" y="1781114"/>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b="1" dirty="0">
                  <a:cs typeface="Arial" panose="020B0604020202020204" pitchFamily="34" charset="0"/>
                </a:rPr>
                <a:t>QMS Certifications</a:t>
              </a:r>
            </a:p>
          </p:txBody>
        </p:sp>
        <p:sp>
          <p:nvSpPr>
            <p:cNvPr id="9" name="TextBox 12"/>
            <p:cNvSpPr txBox="1"/>
            <p:nvPr>
              <p:custDataLst>
                <p:tags r:id="rId26"/>
              </p:custDataLst>
            </p:nvPr>
          </p:nvSpPr>
          <p:spPr bwMode="auto">
            <a:xfrm>
              <a:off x="2299400" y="1988046"/>
              <a:ext cx="4576856" cy="27559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altLang="en-US" sz="1200" dirty="0">
                  <a:solidFill>
                    <a:schemeClr val="tx1">
                      <a:lumMod val="75000"/>
                      <a:lumOff val="25000"/>
                    </a:schemeClr>
                  </a:solidFill>
                  <a:cs typeface="Arial" panose="020B0604020202020204" pitchFamily="34" charset="0"/>
                </a:rPr>
                <a:t> ISO 13485, MDSAP, IVDR 2017/746 certificates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298600"/>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360045" y="2179955"/>
            <a:ext cx="7400925" cy="741680"/>
          </a:xfrm>
          <a:prstGeom prst="rect">
            <a:avLst/>
          </a:prstGeom>
          <a:noFill/>
          <a:ln>
            <a:noFill/>
          </a:ln>
        </p:spPr>
        <p:txBody>
          <a:bodyPr spcFirstLastPara="1" wrap="square" lIns="68575" tIns="34275" rIns="68575" bIns="34275" anchor="ctr" anchorCtr="0">
            <a:noAutofit/>
          </a:bodyPr>
          <a:lstStyle/>
          <a:p>
            <a:pPr marL="0" lvl="0" indent="0" algn="l" rtl="0">
              <a:lnSpc>
                <a:spcPct val="70000"/>
              </a:lnSpc>
              <a:spcBef>
                <a:spcPts val="0"/>
              </a:spcBef>
              <a:spcAft>
                <a:spcPts val="0"/>
              </a:spcAft>
              <a:buNone/>
            </a:pPr>
            <a:r>
              <a:rPr lang="en-US" altLang="en-GB" sz="4800" b="1" dirty="0">
                <a:solidFill>
                  <a:schemeClr val="lt1"/>
                </a:solidFill>
                <a:latin typeface="Arial" panose="020B0604020202020204" pitchFamily="34" charset="0"/>
                <a:ea typeface="Poppins SemiBold"/>
                <a:cs typeface="Arial" panose="020B0604020202020204" pitchFamily="34" charset="0"/>
                <a:sym typeface="Poppins SemiBold"/>
              </a:rPr>
              <a:t>WHO Technical dossier </a:t>
            </a:r>
          </a:p>
        </p:txBody>
      </p:sp>
      <p:sp>
        <p:nvSpPr>
          <p:cNvPr id="97" name="Google Shape;97;p18"/>
          <p:cNvSpPr txBox="1"/>
          <p:nvPr/>
        </p:nvSpPr>
        <p:spPr>
          <a:xfrm>
            <a:off x="236220" y="2921635"/>
            <a:ext cx="8160385" cy="59817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US" altLang="en-US" sz="2000" b="1" dirty="0">
                <a:solidFill>
                  <a:schemeClr val="bg1"/>
                </a:solidFill>
                <a:latin typeface="Franklin Gothic Medium" panose="020B0603020102020204" pitchFamily="34" charset="0"/>
                <a:ea typeface="Poppins" panose="00000800000000000000"/>
                <a:cs typeface="Poppins" panose="00000800000000000000"/>
                <a:sym typeface="Poppins" panose="00000800000000000000"/>
              </a:rPr>
              <a:t>Section-Wise Schedule for Technical dossier(TD) and Related documents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7"/>
          <p:cNvSpPr/>
          <p:nvPr/>
        </p:nvSpPr>
        <p:spPr>
          <a:xfrm>
            <a:off x="0" y="457200"/>
            <a:ext cx="9144000" cy="4686935"/>
          </a:xfrm>
          <a:prstGeom prst="rect">
            <a:avLst/>
          </a:prstGeom>
          <a:solidFill>
            <a:schemeClr val="tx2"/>
          </a:solidFill>
          <a:ln w="38100">
            <a:no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just">
              <a:lnSpc>
                <a:spcPct val="110000"/>
              </a:lnSpc>
              <a:spcAft>
                <a:spcPts val="0"/>
              </a:spcAft>
              <a:buSzTx/>
              <a:buFont typeface="Wingdings" panose="05000000000000000000" charset="0"/>
              <a:buChar char="Ø"/>
            </a:pPr>
            <a:endParaRPr lang="en-US" sz="900" b="1" dirty="0">
              <a:solidFill>
                <a:srgbClr val="0606BA"/>
              </a:solidFill>
              <a:latin typeface="Arial" panose="020B0604020202020204" pitchFamily="34" charset="0"/>
              <a:cs typeface="Arial" panose="020B0604020202020204" pitchFamily="34" charset="0"/>
              <a:sym typeface="+mn-ea"/>
            </a:endParaRPr>
          </a:p>
        </p:txBody>
      </p:sp>
      <p:cxnSp>
        <p:nvCxnSpPr>
          <p:cNvPr id="54" name="Straight Connector 53"/>
          <p:cNvCxnSpPr/>
          <p:nvPr/>
        </p:nvCxnSpPr>
        <p:spPr>
          <a:xfrm>
            <a:off x="406241" y="3084671"/>
            <a:ext cx="8629650" cy="2858"/>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357948" y="2793524"/>
            <a:ext cx="2540" cy="56261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59459" y="2827179"/>
            <a:ext cx="26035" cy="71755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323455" y="2706529"/>
            <a:ext cx="3810" cy="47815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3"/>
          <p:cNvSpPr>
            <a:spLocks noGrp="1"/>
          </p:cNvSpPr>
          <p:nvPr/>
        </p:nvSpPr>
        <p:spPr>
          <a:xfrm>
            <a:off x="3739515" y="2481580"/>
            <a:ext cx="1665605" cy="415925"/>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October to November</a:t>
            </a:r>
          </a:p>
        </p:txBody>
      </p:sp>
      <p:sp>
        <p:nvSpPr>
          <p:cNvPr id="30" name="Text Placeholder 3"/>
          <p:cNvSpPr>
            <a:spLocks noGrp="1"/>
          </p:cNvSpPr>
          <p:nvPr/>
        </p:nvSpPr>
        <p:spPr>
          <a:xfrm>
            <a:off x="6828790" y="3209925"/>
            <a:ext cx="993140" cy="334645"/>
          </a:xfrm>
          <a:prstGeom prst="roundRect">
            <a:avLst/>
          </a:prstGeom>
          <a:gradFill>
            <a:gsLst>
              <a:gs pos="0">
                <a:schemeClr val="accent1">
                  <a:lumMod val="5000"/>
                  <a:lumOff val="95000"/>
                </a:schemeClr>
              </a:gs>
              <a:gs pos="25000">
                <a:schemeClr val="accent4"/>
              </a:gs>
              <a:gs pos="83000">
                <a:schemeClr val="accent4"/>
              </a:gs>
              <a:gs pos="100000">
                <a:schemeClr val="accent4"/>
              </a:gs>
            </a:gsLst>
            <a:path path="circle">
              <a:fillToRect t="100000" r="100000"/>
            </a:path>
            <a:tileRect l="-100000" b="-100000"/>
          </a:gradFill>
          <a:ln w="19050">
            <a:solidFill>
              <a:schemeClr val="tx1"/>
            </a:solidFill>
          </a:ln>
        </p:spPr>
        <p:txBody>
          <a:bodyPr vert="horz" wrap="square" lIns="91425" tIns="91425" rIns="91425" bIns="91425" rtlCol="0" anchor="ctr" anchorCtr="0">
            <a:noAutofit/>
          </a:bodyPr>
          <a:lstStyle/>
          <a:p>
            <a:pPr marL="114300" lvl="0" algn="l">
              <a:lnSpc>
                <a:spcPct val="115000"/>
              </a:lnSpc>
              <a:buSzPts val="1800"/>
            </a:pPr>
            <a:r>
              <a:rPr lang="en-US" altLang="ko-KR" sz="900" b="1" dirty="0">
                <a:solidFill>
                  <a:schemeClr val="tx1"/>
                </a:solidFill>
                <a:latin typeface="Arial" panose="020B0604020202020204" pitchFamily="34" charset="0"/>
                <a:cs typeface="Arial" panose="020B0604020202020204" pitchFamily="34" charset="0"/>
                <a:sym typeface="+mn-ea"/>
              </a:rPr>
              <a:t>December</a:t>
            </a:r>
          </a:p>
        </p:txBody>
      </p:sp>
      <p:sp>
        <p:nvSpPr>
          <p:cNvPr id="49" name="Text Placeholder 27"/>
          <p:cNvSpPr/>
          <p:nvPr/>
        </p:nvSpPr>
        <p:spPr>
          <a:xfrm>
            <a:off x="174625" y="717550"/>
            <a:ext cx="2670810" cy="2071370"/>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rPr>
              <a:t>Coordination with cross-functional teams for data as per GAP assessment prepared</a:t>
            </a: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sym typeface="+mn-ea"/>
              </a:rPr>
              <a:t>Verification and finalization of analytical performance study data</a:t>
            </a: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sym typeface="+mn-ea"/>
              </a:rPr>
              <a:t>Artwork review and verification for compliance.</a:t>
            </a:r>
            <a:endParaRPr lang="en-US" altLang="en-US" sz="900" b="1" dirty="0">
              <a:solidFill>
                <a:schemeClr val="accent1">
                  <a:lumMod val="50000"/>
                </a:schemeClr>
              </a:solidFill>
              <a:latin typeface="Calibri" panose="020F0502020204030204" charset="0"/>
              <a:cs typeface="Calibri" panose="020F0502020204030204" charset="0"/>
            </a:endParaRP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rPr>
              <a:t>Preparation of sections for Technical Dossier (TD) </a:t>
            </a: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rPr>
              <a:t>Compilation of TD with supporting documents</a:t>
            </a: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sym typeface="+mn-ea"/>
              </a:rPr>
              <a:t>Review of TD sections stakeholders</a:t>
            </a:r>
            <a:endParaRPr lang="en-US" altLang="en-US" sz="900" b="1" dirty="0">
              <a:solidFill>
                <a:schemeClr val="accent1">
                  <a:lumMod val="50000"/>
                </a:schemeClr>
              </a:solidFill>
              <a:latin typeface="Calibri" panose="020F0502020204030204" charset="0"/>
              <a:cs typeface="Calibri" panose="020F0502020204030204" charset="0"/>
            </a:endParaRPr>
          </a:p>
          <a:p>
            <a:pPr marL="171450" indent="-171450" algn="l">
              <a:buFont typeface="Arial" panose="020B0604020202020204" pitchFamily="34" charset="0"/>
              <a:buChar char="•"/>
            </a:pPr>
            <a:r>
              <a:rPr lang="en-US" altLang="en-US" sz="900" b="1" dirty="0">
                <a:solidFill>
                  <a:schemeClr val="accent1">
                    <a:lumMod val="50000"/>
                  </a:schemeClr>
                </a:solidFill>
                <a:latin typeface="Calibri" panose="020F0502020204030204" charset="0"/>
                <a:cs typeface="Calibri" panose="020F0502020204030204" charset="0"/>
              </a:rPr>
              <a:t>Preparation of the pre-submission form </a:t>
            </a:r>
            <a:endParaRPr lang="en-US" altLang="en-US" sz="900" b="1" dirty="0">
              <a:solidFill>
                <a:schemeClr val="accent1">
                  <a:lumMod val="50000"/>
                </a:schemeClr>
              </a:solidFill>
              <a:latin typeface="Calibri" panose="020F0502020204030204" charset="0"/>
              <a:cs typeface="Calibri" panose="020F0502020204030204" charset="0"/>
              <a:sym typeface="+mn-ea"/>
            </a:endParaRPr>
          </a:p>
        </p:txBody>
      </p:sp>
      <p:sp>
        <p:nvSpPr>
          <p:cNvPr id="13" name="Text Box 12"/>
          <p:cNvSpPr txBox="1"/>
          <p:nvPr/>
        </p:nvSpPr>
        <p:spPr>
          <a:xfrm>
            <a:off x="1055370" y="665480"/>
            <a:ext cx="605155" cy="383540"/>
          </a:xfrm>
          <a:prstGeom prst="rect">
            <a:avLst/>
          </a:prstGeom>
          <a:noFill/>
        </p:spPr>
        <p:txBody>
          <a:bodyPr wrap="square" rtlCol="0">
            <a:noAutofit/>
          </a:bodyPr>
          <a:lstStyle/>
          <a:p>
            <a:endParaRPr lang="en-US" sz="900" b="1">
              <a:solidFill>
                <a:srgbClr val="E50BF3"/>
              </a:solidFill>
              <a:latin typeface="Arial" panose="020B0604020202020204" pitchFamily="34" charset="0"/>
              <a:cs typeface="Arial" panose="020B0604020202020204" pitchFamily="34" charset="0"/>
            </a:endParaRPr>
          </a:p>
        </p:txBody>
      </p:sp>
      <p:sp>
        <p:nvSpPr>
          <p:cNvPr id="7" name="Text Box 6"/>
          <p:cNvSpPr txBox="1"/>
          <p:nvPr/>
        </p:nvSpPr>
        <p:spPr>
          <a:xfrm>
            <a:off x="0" y="3175"/>
            <a:ext cx="8535670" cy="423545"/>
          </a:xfrm>
          <a:prstGeom prst="rect">
            <a:avLst/>
          </a:prstGeom>
          <a:noFill/>
        </p:spPr>
        <p:txBody>
          <a:bodyPr wrap="square" rtlCol="0" anchor="t">
            <a:noAutofit/>
          </a:bodyPr>
          <a:lstStyle/>
          <a:p>
            <a:pPr marL="0" lvl="0" indent="0" algn="ctr" rtl="0">
              <a:lnSpc>
                <a:spcPct val="150000"/>
              </a:lnSpc>
              <a:spcBef>
                <a:spcPts val="0"/>
              </a:spcBef>
              <a:spcAft>
                <a:spcPts val="0"/>
              </a:spcAft>
              <a:buNone/>
            </a:pPr>
            <a:r>
              <a:rPr 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Month-wise progress</a:t>
            </a:r>
            <a:r>
              <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for </a:t>
            </a:r>
            <a:r>
              <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Truenat</a:t>
            </a:r>
            <a:r>
              <a:rPr lang="en-IN" altLang="en-US" sz="1600" b="1" baseline="30000"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a:t>
            </a:r>
            <a:r>
              <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 MTB Plus WHO PreQ </a:t>
            </a:r>
            <a:r>
              <a:rPr lang="en-US" altLang="en-IN"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TD </a:t>
            </a:r>
            <a:r>
              <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Submission</a:t>
            </a:r>
          </a:p>
          <a:p>
            <a:pPr marL="0" lvl="0" indent="0" algn="ctr" rtl="0">
              <a:lnSpc>
                <a:spcPct val="150000"/>
              </a:lnSpc>
              <a:spcBef>
                <a:spcPts val="0"/>
              </a:spcBef>
              <a:spcAft>
                <a:spcPts val="0"/>
              </a:spcAft>
              <a:buNone/>
            </a:pPr>
            <a:endPar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endParaRPr>
          </a:p>
        </p:txBody>
      </p:sp>
      <p:sp>
        <p:nvSpPr>
          <p:cNvPr id="5" name="Text Placeholder 27"/>
          <p:cNvSpPr/>
          <p:nvPr/>
        </p:nvSpPr>
        <p:spPr>
          <a:xfrm>
            <a:off x="3221355" y="3207385"/>
            <a:ext cx="2701925" cy="1883410"/>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Finalization and submission of pre-submission form</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Allotment of PreQ number (07/10/2025)</a:t>
            </a:r>
          </a:p>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Pre-submission call with WHO</a:t>
            </a:r>
          </a:p>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Signing of Letter of Agreement </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Fees payment (26/11/2025)</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Updating and compilation of TD with all review comments</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Submision of TD to WHO (27/11/2025)</a:t>
            </a:r>
          </a:p>
        </p:txBody>
      </p:sp>
      <p:sp>
        <p:nvSpPr>
          <p:cNvPr id="14" name="Text Placeholder 27"/>
          <p:cNvSpPr/>
          <p:nvPr/>
        </p:nvSpPr>
        <p:spPr>
          <a:xfrm>
            <a:off x="6222365" y="1835785"/>
            <a:ext cx="2207260" cy="1061720"/>
          </a:xfrm>
          <a:prstGeom prst="roundRect">
            <a:avLst/>
          </a:prstGeom>
          <a:solidFill>
            <a:schemeClr val="bg1"/>
          </a:solidFill>
          <a:ln w="28575">
            <a:solidFill>
              <a:schemeClr val="tx1"/>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1000" b="1" dirty="0">
                <a:solidFill>
                  <a:schemeClr val="accent1">
                    <a:lumMod val="50000"/>
                  </a:schemeClr>
                </a:solidFill>
                <a:latin typeface="Calibri" panose="020F0502020204030204" charset="0"/>
                <a:cs typeface="Calibri" panose="020F0502020204030204" charset="0"/>
                <a:sym typeface="+mn-ea"/>
              </a:rPr>
              <a:t>1st Dossier Screening of WHO recieved (5/12/2025)</a:t>
            </a:r>
          </a:p>
          <a:p>
            <a:pPr marL="171450" lvl="0" indent="-171450" algn="l">
              <a:buSzTx/>
              <a:buChar char="•"/>
            </a:pPr>
            <a:r>
              <a:rPr lang="en-US" altLang="en-US" sz="1000" b="1" dirty="0">
                <a:solidFill>
                  <a:schemeClr val="accent1">
                    <a:lumMod val="50000"/>
                  </a:schemeClr>
                </a:solidFill>
                <a:latin typeface="Calibri" panose="020F0502020204030204" charset="0"/>
                <a:cs typeface="Calibri" panose="020F0502020204030204" charset="0"/>
                <a:sym typeface="+mn-ea"/>
              </a:rPr>
              <a:t>Coordinating for data as per screening review</a:t>
            </a:r>
          </a:p>
        </p:txBody>
      </p:sp>
      <p:pic>
        <p:nvPicPr>
          <p:cNvPr id="2" name="Picture 1"/>
          <p:cNvPicPr>
            <a:picLocks noChangeAspect="1"/>
          </p:cNvPicPr>
          <p:nvPr/>
        </p:nvPicPr>
        <p:blipFill>
          <a:blip r:embed="rId3"/>
          <a:stretch>
            <a:fillRect/>
          </a:stretch>
        </p:blipFill>
        <p:spPr>
          <a:xfrm>
            <a:off x="8162290" y="114300"/>
            <a:ext cx="822960" cy="342900"/>
          </a:xfrm>
          <a:prstGeom prst="rect">
            <a:avLst/>
          </a:prstGeom>
        </p:spPr>
      </p:pic>
      <p:sp>
        <p:nvSpPr>
          <p:cNvPr id="11" name="Text Placeholder 3"/>
          <p:cNvSpPr>
            <a:spLocks noGrp="1"/>
          </p:cNvSpPr>
          <p:nvPr/>
        </p:nvSpPr>
        <p:spPr>
          <a:xfrm>
            <a:off x="527050" y="3274695"/>
            <a:ext cx="1665605" cy="415925"/>
          </a:xfrm>
          <a:prstGeom prst="roundRect">
            <a:avLst/>
          </a:prstGeom>
          <a:gradFill>
            <a:gsLst>
              <a:gs pos="0">
                <a:schemeClr val="accent1">
                  <a:lumMod val="5000"/>
                  <a:lumOff val="95000"/>
                </a:schemeClr>
              </a:gs>
              <a:gs pos="74000">
                <a:srgbClr val="92D050"/>
              </a:gs>
              <a:gs pos="83000">
                <a:srgbClr val="92D050"/>
              </a:gs>
              <a:gs pos="100000">
                <a:srgbClr val="92D050"/>
              </a:gs>
            </a:gsLst>
            <a:path path="circle">
              <a:fillToRect t="100000" r="100000"/>
            </a:path>
            <a:tileRect l="-100000" b="-100000"/>
          </a:gradFill>
          <a:ln w="19050">
            <a:solidFill>
              <a:schemeClr val="tx1"/>
            </a:solidFill>
          </a:ln>
        </p:spPr>
        <p:txBody>
          <a:bodyPr vert="horz" wrap="square" lIns="91425" tIns="91425" rIns="91425" bIns="91425" rtlCol="0" anchor="ctr" anchorCtr="0">
            <a:noAutofit/>
          </a:bodyPr>
          <a:lstStyle/>
          <a:p>
            <a:pPr marL="114300" indent="0" algn="ctr">
              <a:buNone/>
            </a:pPr>
            <a:r>
              <a:rPr lang="en-US" altLang="ko-KR" sz="900" b="1" dirty="0">
                <a:solidFill>
                  <a:schemeClr val="tx1"/>
                </a:solidFill>
                <a:latin typeface="Arial" panose="020B0604020202020204" pitchFamily="34" charset="0"/>
                <a:cs typeface="Arial" panose="020B0604020202020204" pitchFamily="34" charset="0"/>
                <a:sym typeface="+mn-ea"/>
              </a:rPr>
              <a:t>July to October </a:t>
            </a:r>
          </a:p>
        </p:txBody>
      </p:sp>
      <p:sp>
        <p:nvSpPr>
          <p:cNvPr id="18" name="Text Placeholder 3"/>
          <p:cNvSpPr>
            <a:spLocks noGrp="1"/>
          </p:cNvSpPr>
          <p:nvPr/>
        </p:nvSpPr>
        <p:spPr>
          <a:xfrm>
            <a:off x="8053705" y="508000"/>
            <a:ext cx="993140" cy="302895"/>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t"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Completed</a:t>
            </a:r>
          </a:p>
        </p:txBody>
      </p:sp>
      <p:sp>
        <p:nvSpPr>
          <p:cNvPr id="12" name="Text Placeholder 3"/>
          <p:cNvSpPr>
            <a:spLocks noGrp="1"/>
          </p:cNvSpPr>
          <p:nvPr/>
        </p:nvSpPr>
        <p:spPr>
          <a:xfrm>
            <a:off x="8053705" y="892175"/>
            <a:ext cx="993140" cy="280035"/>
          </a:xfrm>
          <a:prstGeom prst="roundRect">
            <a:avLst/>
          </a:prstGeom>
          <a:gradFill>
            <a:gsLst>
              <a:gs pos="0">
                <a:schemeClr val="accent1">
                  <a:lumMod val="5000"/>
                  <a:lumOff val="95000"/>
                </a:schemeClr>
              </a:gs>
              <a:gs pos="25000">
                <a:schemeClr val="accent4"/>
              </a:gs>
              <a:gs pos="83000">
                <a:schemeClr val="accent4"/>
              </a:gs>
              <a:gs pos="100000">
                <a:schemeClr val="accent4"/>
              </a:gs>
            </a:gsLst>
            <a:path path="circle">
              <a:fillToRect t="100000" r="100000"/>
            </a:path>
            <a:tileRect l="-100000" b="-100000"/>
          </a:gradFill>
          <a:ln w="19050">
            <a:solidFill>
              <a:schemeClr val="tx1"/>
            </a:solidFill>
          </a:ln>
        </p:spPr>
        <p:txBody>
          <a:bodyPr vert="horz" wrap="square" lIns="91425" tIns="91425" rIns="91425" bIns="91425" rtlCol="0" anchor="ctr" anchorCtr="0">
            <a:noAutofit/>
          </a:bodyPr>
          <a:lstStyle/>
          <a:p>
            <a:pPr marL="114300" lvl="0" algn="l">
              <a:lnSpc>
                <a:spcPct val="115000"/>
              </a:lnSpc>
              <a:buSzPts val="1800"/>
            </a:pPr>
            <a:r>
              <a:rPr lang="en-US" altLang="ko-KR" sz="900" b="1" dirty="0">
                <a:solidFill>
                  <a:schemeClr val="tx1"/>
                </a:solidFill>
                <a:latin typeface="Arial" panose="020B0604020202020204" pitchFamily="34" charset="0"/>
                <a:cs typeface="Arial" panose="020B0604020202020204" pitchFamily="34" charset="0"/>
                <a:sym typeface="+mn-ea"/>
              </a:rPr>
              <a:t>Inprocess</a:t>
            </a:r>
          </a:p>
        </p:txBody>
      </p:sp>
      <p:sp>
        <p:nvSpPr>
          <p:cNvPr id="131" name="TextBox 280"/>
          <p:cNvSpPr txBox="1"/>
          <p:nvPr/>
        </p:nvSpPr>
        <p:spPr>
          <a:xfrm>
            <a:off x="-6795135" y="-89535"/>
            <a:ext cx="3579495" cy="1190625"/>
          </a:xfrm>
          <a:prstGeom prst="rect">
            <a:avLst/>
          </a:prstGeom>
          <a:noFill/>
          <a:ln>
            <a:noFill/>
          </a:ln>
        </p:spPr>
        <p:txBody>
          <a:bodyPr wrap="square" rtlCol="0" anchor="ctr">
            <a:noAutofit/>
          </a:bodyPr>
          <a:lstStyle/>
          <a:p>
            <a:pPr algn="l"/>
            <a:r>
              <a:rPr lang="en-US" altLang="ko-KR" sz="1300" b="1" dirty="0">
                <a:latin typeface="Arial" panose="020B0604020202020204" pitchFamily="34" charset="0"/>
                <a:cs typeface="Arial" panose="020B0604020202020204" pitchFamily="34" charset="0"/>
                <a:sym typeface="+mn-ea"/>
              </a:rPr>
              <a:t>Letter of Agreement</a:t>
            </a:r>
            <a:endParaRPr lang="en-US" altLang="ko-KR" sz="1300" b="1" dirty="0">
              <a:solidFill>
                <a:schemeClr val="tx1"/>
              </a:solidFill>
              <a:latin typeface="Arial" panose="020B0604020202020204" pitchFamily="34" charset="0"/>
              <a:cs typeface="Arial" panose="020B0604020202020204" pitchFamily="34" charset="0"/>
            </a:endParaRPr>
          </a:p>
        </p:txBody>
      </p:sp>
      <p:pic>
        <p:nvPicPr>
          <p:cNvPr id="19" name="Picture 18"/>
          <p:cNvPicPr/>
          <p:nvPr/>
        </p:nvPicPr>
        <p:blipFill>
          <a:blip r:embed="rId4"/>
        </p:blipFill>
        <p:spPr>
          <a:xfrm>
            <a:off x="3845560" y="665480"/>
            <a:ext cx="1459230" cy="1216660"/>
          </a:xfrm>
          <a:prstGeom prst="rect">
            <a:avLst/>
          </a:prstGeom>
          <a:ln>
            <a:noFill/>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7"/>
          <p:cNvSpPr/>
          <p:nvPr/>
        </p:nvSpPr>
        <p:spPr>
          <a:xfrm>
            <a:off x="0" y="481330"/>
            <a:ext cx="9144000" cy="4662805"/>
          </a:xfrm>
          <a:prstGeom prst="rect">
            <a:avLst/>
          </a:prstGeom>
          <a:solidFill>
            <a:schemeClr val="tx2"/>
          </a:solidFill>
          <a:ln w="38100">
            <a:no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indent="-171450" algn="just">
              <a:lnSpc>
                <a:spcPct val="110000"/>
              </a:lnSpc>
              <a:spcBef>
                <a:spcPts val="0"/>
              </a:spcBef>
              <a:spcAft>
                <a:spcPts val="0"/>
              </a:spcAft>
              <a:buFont typeface="Wingdings" panose="05000000000000000000" charset="0"/>
              <a:buChar char="Ø"/>
            </a:pPr>
            <a:endParaRPr lang="en-US" sz="900" b="1" dirty="0">
              <a:solidFill>
                <a:srgbClr val="0606BA"/>
              </a:solidFill>
              <a:latin typeface="Arial" panose="020B0604020202020204" pitchFamily="34" charset="0"/>
              <a:cs typeface="Arial" panose="020B0604020202020204" pitchFamily="34" charset="0"/>
              <a:sym typeface="+mn-ea"/>
            </a:endParaRPr>
          </a:p>
        </p:txBody>
      </p:sp>
      <p:cxnSp>
        <p:nvCxnSpPr>
          <p:cNvPr id="54" name="Straight Connector 53"/>
          <p:cNvCxnSpPr/>
          <p:nvPr/>
        </p:nvCxnSpPr>
        <p:spPr>
          <a:xfrm flipV="1">
            <a:off x="33496" y="2868771"/>
            <a:ext cx="9067165" cy="40640"/>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66458" y="2575719"/>
            <a:ext cx="16510" cy="637540"/>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71629" y="2687479"/>
            <a:ext cx="0" cy="525780"/>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571139" y="2683510"/>
            <a:ext cx="0" cy="529590"/>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19320" y="2737009"/>
            <a:ext cx="3810" cy="478155"/>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3"/>
          <p:cNvSpPr>
            <a:spLocks noGrp="1"/>
          </p:cNvSpPr>
          <p:nvPr/>
        </p:nvSpPr>
        <p:spPr>
          <a:xfrm>
            <a:off x="2415540" y="3143885"/>
            <a:ext cx="911225" cy="415925"/>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1/12/2025-2/12/2025</a:t>
            </a:r>
          </a:p>
        </p:txBody>
      </p:sp>
      <p:sp>
        <p:nvSpPr>
          <p:cNvPr id="30" name="Text Placeholder 3"/>
          <p:cNvSpPr>
            <a:spLocks noGrp="1"/>
          </p:cNvSpPr>
          <p:nvPr/>
        </p:nvSpPr>
        <p:spPr>
          <a:xfrm>
            <a:off x="4203065" y="2394585"/>
            <a:ext cx="963930" cy="334645"/>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3/12/2025- 4/12/2025</a:t>
            </a:r>
          </a:p>
        </p:txBody>
      </p:sp>
      <p:sp>
        <p:nvSpPr>
          <p:cNvPr id="31" name="Text Placeholder 3"/>
          <p:cNvSpPr>
            <a:spLocks noGrp="1"/>
          </p:cNvSpPr>
          <p:nvPr/>
        </p:nvSpPr>
        <p:spPr>
          <a:xfrm>
            <a:off x="6115685" y="3105150"/>
            <a:ext cx="952500" cy="387350"/>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5/12/2025-6/12/2025</a:t>
            </a:r>
          </a:p>
        </p:txBody>
      </p:sp>
      <p:sp>
        <p:nvSpPr>
          <p:cNvPr id="49" name="Text Placeholder 27"/>
          <p:cNvSpPr/>
          <p:nvPr/>
        </p:nvSpPr>
        <p:spPr>
          <a:xfrm>
            <a:off x="52705" y="3028315"/>
            <a:ext cx="2266950" cy="1497965"/>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Coordination with cross-functional teams for data to be included in the dossier.</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Preparaton of Pre-submission form and shared the same for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Initiation of TD preparation</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Review of Artwork recieved(Kit Label)</a:t>
            </a:r>
          </a:p>
        </p:txBody>
      </p:sp>
      <p:sp>
        <p:nvSpPr>
          <p:cNvPr id="13" name="Text Box 12"/>
          <p:cNvSpPr txBox="1"/>
          <p:nvPr/>
        </p:nvSpPr>
        <p:spPr>
          <a:xfrm>
            <a:off x="1055370" y="665480"/>
            <a:ext cx="605155" cy="383540"/>
          </a:xfrm>
          <a:prstGeom prst="rect">
            <a:avLst/>
          </a:prstGeom>
          <a:noFill/>
        </p:spPr>
        <p:txBody>
          <a:bodyPr wrap="square" rtlCol="0">
            <a:noAutofit/>
          </a:bodyPr>
          <a:lstStyle/>
          <a:p>
            <a:endParaRPr lang="en-US" sz="900" b="1">
              <a:solidFill>
                <a:srgbClr val="E50BF3"/>
              </a:solidFill>
              <a:latin typeface="Arial" panose="020B0604020202020204" pitchFamily="34" charset="0"/>
              <a:cs typeface="Arial" panose="020B0604020202020204" pitchFamily="34" charset="0"/>
            </a:endParaRPr>
          </a:p>
        </p:txBody>
      </p:sp>
      <p:sp>
        <p:nvSpPr>
          <p:cNvPr id="7" name="Text Box 6"/>
          <p:cNvSpPr txBox="1"/>
          <p:nvPr/>
        </p:nvSpPr>
        <p:spPr>
          <a:xfrm>
            <a:off x="0" y="3175"/>
            <a:ext cx="8535670" cy="423545"/>
          </a:xfrm>
          <a:prstGeom prst="rect">
            <a:avLst/>
          </a:prstGeom>
          <a:noFill/>
        </p:spPr>
        <p:txBody>
          <a:bodyPr wrap="square" rtlCol="0" anchor="t">
            <a:noAutofit/>
          </a:bodyPr>
          <a:lstStyle/>
          <a:p>
            <a:pPr marL="0" lvl="0" indent="0" algn="ctr" rtl="0">
              <a:lnSpc>
                <a:spcPct val="150000"/>
              </a:lnSpc>
              <a:spcBef>
                <a:spcPts val="0"/>
              </a:spcBef>
              <a:spcAft>
                <a:spcPts val="0"/>
              </a:spcAft>
              <a:buNone/>
            </a:pPr>
            <a:r>
              <a:rPr lang="en-US" altLang="en-US"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Preparation &amp; Review Progress Track for </a:t>
            </a:r>
            <a:r>
              <a:rPr lang="en-IN" altLang="en-US"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Truenat</a:t>
            </a:r>
            <a:r>
              <a:rPr lang="en-IN" altLang="en-US" b="1" baseline="30000"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a:t>
            </a:r>
            <a:r>
              <a:rPr lang="en-IN" altLang="en-US"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 MTB</a:t>
            </a:r>
            <a:r>
              <a:rPr lang="en-US" altLang="en-IN"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-RIF Dx </a:t>
            </a:r>
            <a:r>
              <a:rPr lang="en-IN" altLang="en-US"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rPr>
              <a:t>WHO PreQ Submission</a:t>
            </a:r>
          </a:p>
          <a:p>
            <a:pPr marL="0" lvl="0" indent="0" algn="ctr" rtl="0">
              <a:lnSpc>
                <a:spcPct val="150000"/>
              </a:lnSpc>
              <a:spcBef>
                <a:spcPts val="0"/>
              </a:spcBef>
              <a:spcAft>
                <a:spcPts val="0"/>
              </a:spcAft>
              <a:buNone/>
            </a:pPr>
            <a:endParaRPr lang="en-IN" altLang="en-US" sz="1600" b="1" dirty="0">
              <a:solidFill>
                <a:srgbClr val="FF0000"/>
              </a:solidFill>
              <a:latin typeface="Arial" panose="020B0604020202020204" pitchFamily="34" charset="0"/>
              <a:ea typeface="Poppins" panose="00000800000000000000"/>
              <a:cs typeface="Arial" panose="020B0604020202020204" pitchFamily="34" charset="0"/>
              <a:sym typeface="Poppins" panose="00000800000000000000"/>
            </a:endParaRPr>
          </a:p>
        </p:txBody>
      </p:sp>
      <p:sp>
        <p:nvSpPr>
          <p:cNvPr id="5" name="Text Placeholder 27"/>
          <p:cNvSpPr/>
          <p:nvPr/>
        </p:nvSpPr>
        <p:spPr>
          <a:xfrm>
            <a:off x="1841500" y="1138555"/>
            <a:ext cx="1960245" cy="1534160"/>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Preparation and sharing of EP checklists </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Reviewing of documents</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Sharing of Analytical study summary for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Incorpation of reviewed content and sharing for second review</a:t>
            </a:r>
          </a:p>
        </p:txBody>
      </p:sp>
      <p:sp>
        <p:nvSpPr>
          <p:cNvPr id="14" name="Text Placeholder 27"/>
          <p:cNvSpPr/>
          <p:nvPr/>
        </p:nvSpPr>
        <p:spPr>
          <a:xfrm>
            <a:off x="3703955" y="3222625"/>
            <a:ext cx="2207260" cy="1155065"/>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Sharing of Section 6.0 and Stability summary data for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Incorporating review commnets and sharing the same for second reviewreview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Sharing section 1.0 for review</a:t>
            </a:r>
          </a:p>
        </p:txBody>
      </p:sp>
      <p:sp>
        <p:nvSpPr>
          <p:cNvPr id="15" name="Text Placeholder 27"/>
          <p:cNvSpPr/>
          <p:nvPr/>
        </p:nvSpPr>
        <p:spPr>
          <a:xfrm>
            <a:off x="5509260" y="470535"/>
            <a:ext cx="2371725" cy="2355850"/>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Incorporating all recieved comments and resharing section 1 and 2 for second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Sharing Section 4.0 (Clinical evidence) for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Sharing of Analytical summary for third review</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Review of Artwork(Pouch) recieved</a:t>
            </a:r>
          </a:p>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Finalization and submission of pre-submission form</a:t>
            </a:r>
          </a:p>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Pre-submission call with WHO</a:t>
            </a:r>
            <a:endParaRPr lang="en-US" altLang="en-US" sz="900" b="1" dirty="0">
              <a:solidFill>
                <a:schemeClr val="accent1">
                  <a:lumMod val="50000"/>
                </a:schemeClr>
              </a:solidFill>
              <a:latin typeface="Calibri" panose="020F0502020204030204" charset="0"/>
              <a:cs typeface="Calibri" panose="020F0502020204030204" charset="0"/>
              <a:sym typeface="+mn-ea"/>
            </a:endParaRP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Allotment of PreQ number (05/12/2025)</a:t>
            </a:r>
          </a:p>
          <a:p>
            <a:pPr marL="171450" lvl="0" indent="-171450" algn="l">
              <a:buSzTx/>
              <a:buChar char="•"/>
            </a:pPr>
            <a:r>
              <a:rPr lang="en-US" altLang="en-US" sz="900" b="1" dirty="0">
                <a:solidFill>
                  <a:schemeClr val="accent1">
                    <a:lumMod val="50000"/>
                  </a:schemeClr>
                </a:solidFill>
                <a:highlight>
                  <a:srgbClr val="FF0000"/>
                </a:highlight>
                <a:latin typeface="Calibri" panose="020F0502020204030204" charset="0"/>
                <a:cs typeface="Calibri" panose="020F0502020204030204" charset="0"/>
                <a:sym typeface="+mn-ea"/>
              </a:rPr>
              <a:t>Signing of Letter of Agreement </a:t>
            </a:r>
            <a:endParaRPr lang="en-US" altLang="en-US" sz="900" b="1" dirty="0">
              <a:solidFill>
                <a:schemeClr val="accent1">
                  <a:lumMod val="50000"/>
                </a:schemeClr>
              </a:solidFill>
              <a:latin typeface="Calibri" panose="020F0502020204030204" charset="0"/>
              <a:cs typeface="Calibri" panose="020F0502020204030204" charset="0"/>
              <a:sym typeface="+mn-ea"/>
            </a:endParaRPr>
          </a:p>
        </p:txBody>
      </p:sp>
      <p:pic>
        <p:nvPicPr>
          <p:cNvPr id="2" name="Picture 1"/>
          <p:cNvPicPr>
            <a:picLocks noChangeAspect="1"/>
          </p:cNvPicPr>
          <p:nvPr/>
        </p:nvPicPr>
        <p:blipFill>
          <a:blip r:embed="rId3"/>
          <a:stretch>
            <a:fillRect/>
          </a:stretch>
        </p:blipFill>
        <p:spPr>
          <a:xfrm>
            <a:off x="8162290" y="114300"/>
            <a:ext cx="822960" cy="342900"/>
          </a:xfrm>
          <a:prstGeom prst="rect">
            <a:avLst/>
          </a:prstGeom>
        </p:spPr>
      </p:pic>
      <p:sp>
        <p:nvSpPr>
          <p:cNvPr id="4" name="Text Placeholder 27"/>
          <p:cNvSpPr/>
          <p:nvPr/>
        </p:nvSpPr>
        <p:spPr>
          <a:xfrm>
            <a:off x="7330440" y="2996565"/>
            <a:ext cx="1796415" cy="1132840"/>
          </a:xfrm>
          <a:prstGeom prst="roundRect">
            <a:avLst/>
          </a:prstGeom>
          <a:solidFill>
            <a:schemeClr val="bg1"/>
          </a:solidFill>
          <a:ln w="28575">
            <a:solidFill>
              <a:schemeClr val="accent1">
                <a:lumMod val="50000"/>
              </a:schemeClr>
            </a:solidFill>
          </a:ln>
        </p:spPr>
        <p:txBody>
          <a:bodyPr vert="horz" lIns="91424" tIns="45711" rIns="91424" bIns="45711" rtlCol="0" anchor="ctr">
            <a:noAutofit/>
          </a:bodyPr>
          <a:lstStyle>
            <a:lvl1pPr marL="0" indent="0" algn="ctr" defTabSz="1219200" rtl="0" eaLnBrk="1" latinLnBrk="0" hangingPunct="1">
              <a:lnSpc>
                <a:spcPct val="85000"/>
              </a:lnSpc>
              <a:spcBef>
                <a:spcPts val="0"/>
              </a:spcBef>
              <a:spcAft>
                <a:spcPts val="600"/>
              </a:spcAft>
              <a:buFont typeface="Arial" panose="020B0604020202020204" pitchFamily="34" charset="0"/>
              <a:buNone/>
              <a:defRPr sz="1050" b="0" kern="1200" spc="0" baseline="0">
                <a:solidFill>
                  <a:schemeClr val="tx2"/>
                </a:solidFill>
                <a:latin typeface="+mn-lt"/>
                <a:ea typeface="+mn-ea"/>
                <a:cs typeface="Arial" panose="020B0604020202020204"/>
              </a:defRPr>
            </a:lvl1pPr>
            <a:lvl2pPr marL="6096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2pPr>
            <a:lvl3pPr marL="1219200"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3pPr>
            <a:lvl4pPr marL="18281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4pPr>
            <a:lvl5pPr marL="2437765" indent="0" algn="l" defTabSz="1219200" rtl="0" eaLnBrk="1" latinLnBrk="0" hangingPunct="1">
              <a:lnSpc>
                <a:spcPct val="85000"/>
              </a:lnSpc>
              <a:spcBef>
                <a:spcPts val="0"/>
              </a:spcBef>
              <a:spcAft>
                <a:spcPts val="600"/>
              </a:spcAft>
              <a:buFont typeface="Arial" panose="020B0604020202020204" pitchFamily="34" charset="0"/>
              <a:buNone/>
              <a:defRPr sz="2000" b="1" kern="1200">
                <a:solidFill>
                  <a:schemeClr val="accent3">
                    <a:lumMod val="50000"/>
                  </a:schemeClr>
                </a:solidFill>
                <a:latin typeface="+mj-lt"/>
                <a:ea typeface="+mn-ea"/>
                <a:cs typeface="Arial" panose="020B0604020202020204"/>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Review of Pack insert (Intended Use)</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Preparation of Risk documents</a:t>
            </a:r>
          </a:p>
          <a:p>
            <a:pPr marL="171450" lvl="0" indent="-171450" algn="l">
              <a:buSzTx/>
              <a:buChar char="•"/>
            </a:pPr>
            <a:r>
              <a:rPr lang="en-US" altLang="en-US" sz="900" b="1" dirty="0">
                <a:solidFill>
                  <a:schemeClr val="accent1">
                    <a:lumMod val="50000"/>
                  </a:schemeClr>
                </a:solidFill>
                <a:latin typeface="Calibri" panose="020F0502020204030204" charset="0"/>
                <a:cs typeface="Calibri" panose="020F0502020204030204" charset="0"/>
                <a:sym typeface="+mn-ea"/>
              </a:rPr>
              <a:t>Compilation of annexures</a:t>
            </a:r>
          </a:p>
        </p:txBody>
      </p:sp>
      <p:cxnSp>
        <p:nvCxnSpPr>
          <p:cNvPr id="62" name="Straight Connector 61"/>
          <p:cNvCxnSpPr/>
          <p:nvPr/>
        </p:nvCxnSpPr>
        <p:spPr>
          <a:xfrm>
            <a:off x="8515985" y="2515870"/>
            <a:ext cx="5715" cy="478155"/>
          </a:xfrm>
          <a:prstGeom prst="line">
            <a:avLst/>
          </a:prstGeom>
          <a:ln w="3810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280"/>
          <p:cNvSpPr txBox="1"/>
          <p:nvPr/>
        </p:nvSpPr>
        <p:spPr>
          <a:xfrm>
            <a:off x="-6795135" y="-89535"/>
            <a:ext cx="3579495" cy="1190625"/>
          </a:xfrm>
          <a:prstGeom prst="rect">
            <a:avLst/>
          </a:prstGeom>
          <a:noFill/>
          <a:ln>
            <a:noFill/>
          </a:ln>
        </p:spPr>
        <p:txBody>
          <a:bodyPr wrap="square" rtlCol="0" anchor="ctr">
            <a:noAutofit/>
          </a:bodyPr>
          <a:lstStyle/>
          <a:p>
            <a:pPr algn="l"/>
            <a:r>
              <a:rPr lang="en-US" altLang="ko-KR" sz="1300" b="1" dirty="0">
                <a:latin typeface="Arial" panose="020B0604020202020204" pitchFamily="34" charset="0"/>
                <a:cs typeface="Arial" panose="020B0604020202020204" pitchFamily="34" charset="0"/>
                <a:sym typeface="+mn-ea"/>
              </a:rPr>
              <a:t>Letter of Agreement</a:t>
            </a:r>
            <a:endParaRPr lang="en-US" altLang="ko-KR" sz="1300" b="1" dirty="0">
              <a:solidFill>
                <a:schemeClr val="tx1"/>
              </a:solidFill>
              <a:latin typeface="Arial" panose="020B0604020202020204" pitchFamily="34" charset="0"/>
              <a:cs typeface="Arial" panose="020B0604020202020204" pitchFamily="34" charset="0"/>
            </a:endParaRPr>
          </a:p>
        </p:txBody>
      </p:sp>
      <p:sp>
        <p:nvSpPr>
          <p:cNvPr id="10" name="Text Placeholder 3"/>
          <p:cNvSpPr>
            <a:spLocks noGrp="1"/>
          </p:cNvSpPr>
          <p:nvPr/>
        </p:nvSpPr>
        <p:spPr>
          <a:xfrm>
            <a:off x="398780" y="2286000"/>
            <a:ext cx="952500" cy="387350"/>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5/12/2025-6/12/2025</a:t>
            </a:r>
          </a:p>
        </p:txBody>
      </p:sp>
      <p:pic>
        <p:nvPicPr>
          <p:cNvPr id="11" name="Picture 10"/>
          <p:cNvPicPr/>
          <p:nvPr/>
        </p:nvPicPr>
        <p:blipFill>
          <a:blip r:embed="rId4"/>
        </p:blipFill>
        <p:spPr>
          <a:xfrm>
            <a:off x="3920490" y="601345"/>
            <a:ext cx="1459230" cy="1216660"/>
          </a:xfrm>
          <a:prstGeom prst="rect">
            <a:avLst/>
          </a:prstGeom>
          <a:ln>
            <a:noFill/>
          </a:ln>
        </p:spPr>
      </p:pic>
      <p:sp>
        <p:nvSpPr>
          <p:cNvPr id="20" name="Text Placeholder 3"/>
          <p:cNvSpPr>
            <a:spLocks noGrp="1"/>
          </p:cNvSpPr>
          <p:nvPr/>
        </p:nvSpPr>
        <p:spPr>
          <a:xfrm>
            <a:off x="8075295" y="601980"/>
            <a:ext cx="993775" cy="302895"/>
          </a:xfrm>
          <a:prstGeom prst="roundRect">
            <a:avLst/>
          </a:prstGeom>
          <a:gradFill>
            <a:gsLst>
              <a:gs pos="0">
                <a:schemeClr val="accent1">
                  <a:lumMod val="5000"/>
                  <a:lumOff val="95000"/>
                </a:schemeClr>
              </a:gs>
              <a:gs pos="74000">
                <a:srgbClr val="92D050"/>
              </a:gs>
              <a:gs pos="83000">
                <a:srgbClr val="92D050"/>
              </a:gs>
              <a:gs pos="100000">
                <a:srgbClr val="92D050"/>
              </a:gs>
            </a:gsLst>
            <a:lin ang="4200000" scaled="0"/>
          </a:gradFill>
          <a:ln w="19050">
            <a:solidFill>
              <a:schemeClr val="tx1"/>
            </a:solidFill>
          </a:ln>
        </p:spPr>
        <p:txBody>
          <a:bodyPr vert="horz" wrap="square" lIns="91425" tIns="91425" rIns="91425" bIns="91425" rtlCol="0" anchor="ctr" anchorCtr="0">
            <a:noAutofit/>
          </a:bodyPr>
          <a:lstStyle/>
          <a:p>
            <a:pPr marL="114300" lvl="0" algn="ctr">
              <a:buSzTx/>
            </a:pPr>
            <a:r>
              <a:rPr lang="en-US" altLang="ko-KR" sz="900" b="1" dirty="0">
                <a:solidFill>
                  <a:schemeClr val="tx1"/>
                </a:solidFill>
                <a:latin typeface="Arial" panose="020B0604020202020204" pitchFamily="34" charset="0"/>
                <a:cs typeface="Arial" panose="020B0604020202020204" pitchFamily="34" charset="0"/>
                <a:sym typeface="+mn-ea"/>
              </a:rPr>
              <a:t>Completed</a:t>
            </a:r>
          </a:p>
        </p:txBody>
      </p:sp>
      <p:sp>
        <p:nvSpPr>
          <p:cNvPr id="21" name="Text Placeholder 3"/>
          <p:cNvSpPr>
            <a:spLocks noGrp="1"/>
          </p:cNvSpPr>
          <p:nvPr/>
        </p:nvSpPr>
        <p:spPr>
          <a:xfrm>
            <a:off x="8075930" y="1049655"/>
            <a:ext cx="993140" cy="280035"/>
          </a:xfrm>
          <a:prstGeom prst="roundRect">
            <a:avLst/>
          </a:prstGeom>
          <a:gradFill>
            <a:gsLst>
              <a:gs pos="0">
                <a:schemeClr val="accent1">
                  <a:lumMod val="5000"/>
                  <a:lumOff val="95000"/>
                </a:schemeClr>
              </a:gs>
              <a:gs pos="25000">
                <a:schemeClr val="accent4"/>
              </a:gs>
              <a:gs pos="83000">
                <a:schemeClr val="accent4"/>
              </a:gs>
              <a:gs pos="100000">
                <a:schemeClr val="accent4"/>
              </a:gs>
            </a:gsLst>
            <a:path path="circle">
              <a:fillToRect t="100000" r="100000"/>
            </a:path>
            <a:tileRect l="-100000" b="-100000"/>
          </a:gradFill>
          <a:ln w="19050">
            <a:solidFill>
              <a:schemeClr val="tx1"/>
            </a:solidFill>
          </a:ln>
        </p:spPr>
        <p:txBody>
          <a:bodyPr vert="horz" wrap="square" lIns="91425" tIns="91425" rIns="91425" bIns="91425" rtlCol="0" anchor="ctr" anchorCtr="0">
            <a:noAutofit/>
          </a:bodyPr>
          <a:lstStyle/>
          <a:p>
            <a:pPr marL="114300" lvl="0" algn="l">
              <a:lnSpc>
                <a:spcPct val="115000"/>
              </a:lnSpc>
              <a:buSzPts val="1800"/>
            </a:pPr>
            <a:r>
              <a:rPr lang="en-US" altLang="ko-KR" sz="900" b="1" dirty="0">
                <a:solidFill>
                  <a:schemeClr val="tx1"/>
                </a:solidFill>
                <a:latin typeface="Arial" panose="020B0604020202020204" pitchFamily="34" charset="0"/>
                <a:cs typeface="Arial" panose="020B0604020202020204" pitchFamily="34" charset="0"/>
                <a:sym typeface="+mn-ea"/>
              </a:rPr>
              <a:t>Inprocess</a:t>
            </a:r>
          </a:p>
        </p:txBody>
      </p:sp>
      <p:sp>
        <p:nvSpPr>
          <p:cNvPr id="6" name="Text Placeholder 3"/>
          <p:cNvSpPr>
            <a:spLocks noGrp="1"/>
          </p:cNvSpPr>
          <p:nvPr/>
        </p:nvSpPr>
        <p:spPr>
          <a:xfrm>
            <a:off x="8077200" y="2118360"/>
            <a:ext cx="993140" cy="394970"/>
          </a:xfrm>
          <a:prstGeom prst="roundRect">
            <a:avLst/>
          </a:prstGeom>
          <a:gradFill>
            <a:gsLst>
              <a:gs pos="0">
                <a:schemeClr val="accent1">
                  <a:lumMod val="5000"/>
                  <a:lumOff val="95000"/>
                </a:schemeClr>
              </a:gs>
              <a:gs pos="25000">
                <a:schemeClr val="accent4"/>
              </a:gs>
              <a:gs pos="83000">
                <a:schemeClr val="accent4"/>
              </a:gs>
              <a:gs pos="100000">
                <a:schemeClr val="accent4"/>
              </a:gs>
            </a:gsLst>
            <a:path path="circle">
              <a:fillToRect t="100000" r="100000"/>
            </a:path>
            <a:tileRect l="-100000" b="-100000"/>
          </a:gradFill>
          <a:ln w="19050">
            <a:solidFill>
              <a:schemeClr val="tx1"/>
            </a:solidFill>
          </a:ln>
        </p:spPr>
        <p:txBody>
          <a:bodyPr vert="horz" wrap="square" lIns="91425" tIns="91425" rIns="91425" bIns="91425" rtlCol="0" anchor="ctr" anchorCtr="0">
            <a:noAutofit/>
          </a:bodyPr>
          <a:lstStyle/>
          <a:p>
            <a:pPr marL="114300" lvl="0" algn="l">
              <a:lnSpc>
                <a:spcPct val="115000"/>
              </a:lnSpc>
              <a:buSzPts val="1800"/>
            </a:pPr>
            <a:r>
              <a:rPr lang="en-US" altLang="ko-KR" sz="900" b="1" dirty="0">
                <a:solidFill>
                  <a:schemeClr val="tx1"/>
                </a:solidFill>
                <a:latin typeface="Arial" panose="020B0604020202020204" pitchFamily="34" charset="0"/>
                <a:cs typeface="Arial" panose="020B0604020202020204" pitchFamily="34" charset="0"/>
                <a:sym typeface="+mn-ea"/>
              </a:rPr>
              <a:t>8/12/2025-Till date</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298600"/>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188595" y="2435225"/>
            <a:ext cx="7968615" cy="74168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US" altLang="en-GB" sz="4800" b="1" dirty="0">
                <a:solidFill>
                  <a:schemeClr val="lt1"/>
                </a:solidFill>
                <a:latin typeface="Arial" panose="020B0604020202020204" pitchFamily="34" charset="0"/>
                <a:ea typeface="Poppins SemiBold"/>
                <a:cs typeface="Arial" panose="020B0604020202020204" pitchFamily="34" charset="0"/>
                <a:sym typeface="Poppins SemiBold"/>
              </a:rPr>
              <a:t>QUALITY OBJECTIVES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188;p26"/>
          <p:cNvSpPr txBox="1">
            <a:spLocks noGrp="1"/>
          </p:cNvSpPr>
          <p:nvPr/>
        </p:nvSpPr>
        <p:spPr>
          <a:xfrm>
            <a:off x="108585" y="0"/>
            <a:ext cx="772033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buClr>
                <a:srgbClr val="000000"/>
              </a:buClr>
            </a:pPr>
            <a:r>
              <a:rPr lang="en-US" sz="2000" dirty="0">
                <a:solidFill>
                  <a:srgbClr val="FF0000"/>
                </a:solidFill>
                <a:latin typeface="Calibri" panose="020F0502020204030204" charset="0"/>
                <a:ea typeface="Calibri" panose="020F0502020204030204" charset="0"/>
                <a:cs typeface="Calibri" panose="020F0502020204030204" charset="0"/>
              </a:rPr>
              <a:t>Quality Objective- Year 2025</a:t>
            </a:r>
            <a:endParaRPr kumimoji="0" 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2" name="Google Shape;395;g367882f3d02_0_2823"/>
          <p:cNvSpPr txBox="1"/>
          <p:nvPr/>
        </p:nvSpPr>
        <p:spPr>
          <a:xfrm>
            <a:off x="108585" y="677478"/>
            <a:ext cx="8575716" cy="1108710"/>
          </a:xfrm>
          <a:prstGeom prst="rect">
            <a:avLst/>
          </a:prstGeom>
          <a:noFill/>
          <a:ln>
            <a:noFill/>
          </a:ln>
        </p:spPr>
        <p:txBody>
          <a:bodyPr spcFirstLastPara="1" wrap="square" lIns="68569" tIns="68569" rIns="68569" bIns="68569" anchor="t" anchorCtr="0">
            <a:spAutoFit/>
          </a:bodyPr>
          <a:lstStyle/>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rPr>
              <a:t>Quality Objective </a:t>
            </a:r>
            <a:r>
              <a:rPr lang="en-IN" altLang="en-US" dirty="0">
                <a:latin typeface="Calibri" panose="020F0502020204030204" charset="0"/>
                <a:ea typeface="Calibri" panose="020F0502020204030204" charset="0"/>
                <a:cs typeface="Calibri" panose="020F0502020204030204" charset="0"/>
              </a:rPr>
              <a:t>1</a:t>
            </a:r>
            <a:r>
              <a:rPr lang="en-US" dirty="0">
                <a:latin typeface="Calibri" panose="020F0502020204030204" charset="0"/>
                <a:ea typeface="Calibri" panose="020F0502020204030204" charset="0"/>
                <a:cs typeface="Calibri" panose="020F0502020204030204" charset="0"/>
              </a:rPr>
              <a:t> : To register Truenat® CT/NG, Truenat® MTB-INH, Truenat® HCV Under IVD Regulation (EU) 2017/746 of European Parliament and of the Council.</a:t>
            </a:r>
          </a:p>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Quality Indicator 1: Truenat® CT/NG under IVDR, 2017</a:t>
            </a:r>
          </a:p>
        </p:txBody>
      </p:sp>
      <p:graphicFrame>
        <p:nvGraphicFramePr>
          <p:cNvPr id="4" name="Google Shape;393;g367882f3d02_0_2823"/>
          <p:cNvGraphicFramePr/>
          <p:nvPr/>
        </p:nvGraphicFramePr>
        <p:xfrm>
          <a:off x="284142" y="2243083"/>
          <a:ext cx="8575716" cy="1972945"/>
        </p:xfrm>
        <a:graphic>
          <a:graphicData uri="http://schemas.openxmlformats.org/drawingml/2006/table">
            <a:tbl>
              <a:tblPr>
                <a:noFill/>
              </a:tblPr>
              <a:tblGrid>
                <a:gridCol w="848573">
                  <a:extLst>
                    <a:ext uri="{9D8B030D-6E8A-4147-A177-3AD203B41FA5}">
                      <a16:colId xmlns:a16="http://schemas.microsoft.com/office/drawing/2014/main" val="20000"/>
                    </a:ext>
                  </a:extLst>
                </a:gridCol>
                <a:gridCol w="2235824">
                  <a:extLst>
                    <a:ext uri="{9D8B030D-6E8A-4147-A177-3AD203B41FA5}">
                      <a16:colId xmlns:a16="http://schemas.microsoft.com/office/drawing/2014/main" val="20001"/>
                    </a:ext>
                  </a:extLst>
                </a:gridCol>
                <a:gridCol w="1721854">
                  <a:extLst>
                    <a:ext uri="{9D8B030D-6E8A-4147-A177-3AD203B41FA5}">
                      <a16:colId xmlns:a16="http://schemas.microsoft.com/office/drawing/2014/main" val="20002"/>
                    </a:ext>
                  </a:extLst>
                </a:gridCol>
                <a:gridCol w="1442635">
                  <a:extLst>
                    <a:ext uri="{9D8B030D-6E8A-4147-A177-3AD203B41FA5}">
                      <a16:colId xmlns:a16="http://schemas.microsoft.com/office/drawing/2014/main" val="20003"/>
                    </a:ext>
                  </a:extLst>
                </a:gridCol>
                <a:gridCol w="2326830">
                  <a:extLst>
                    <a:ext uri="{9D8B030D-6E8A-4147-A177-3AD203B41FA5}">
                      <a16:colId xmlns:a16="http://schemas.microsoft.com/office/drawing/2014/main" val="20004"/>
                    </a:ext>
                  </a:extLst>
                </a:gridCol>
              </a:tblGrid>
              <a:tr h="424815">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Quality Indicator</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allotted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Status</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solidFill>
                            <a:schemeClr val="dk1"/>
                          </a:solidFill>
                          <a:latin typeface="Calibri" panose="020F0502020204030204" charset="0"/>
                          <a:ea typeface="Calibri" panose="020F0502020204030204" charset="0"/>
                          <a:cs typeface="Calibri" panose="020F0502020204030204" charset="0"/>
                        </a:rPr>
                        <a:t>Task %  completed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1456">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T1</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Certification by NB</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70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400" dirty="0">
                          <a:solidFill>
                            <a:schemeClr val="dk1"/>
                          </a:solidFill>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75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901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T2</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EU DOC</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343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T3</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err="1">
                          <a:latin typeface="Calibri" panose="020F0502020204030204" charset="0"/>
                          <a:ea typeface="Calibri" panose="020F0502020204030204" charset="0"/>
                          <a:cs typeface="Calibri" panose="020F0502020204030204" charset="0"/>
                        </a:rPr>
                        <a:t>Updation</a:t>
                      </a:r>
                      <a:r>
                        <a:rPr lang="en-US" sz="1400" dirty="0">
                          <a:latin typeface="Calibri" panose="020F0502020204030204" charset="0"/>
                          <a:ea typeface="Calibri" panose="020F0502020204030204" charset="0"/>
                          <a:cs typeface="Calibri" panose="020F0502020204030204" charset="0"/>
                        </a:rPr>
                        <a:t> of Annex IV</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3439">
                <a:tc gridSpan="2">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(TOTAL)</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36C0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DEADA"/>
                    </a:solidFill>
                  </a:tcPr>
                </a:tc>
                <a:tc>
                  <a:txBody>
                    <a:bodyPr/>
                    <a:lstStyle/>
                    <a:p>
                      <a:pPr marL="0" lvl="0" indent="0" algn="ctr" rtl="0">
                        <a:spcBef>
                          <a:spcPts val="0"/>
                        </a:spcBef>
                        <a:spcAft>
                          <a:spcPts val="0"/>
                        </a:spcAft>
                        <a:buNone/>
                      </a:pPr>
                      <a:r>
                        <a:rPr lang="en-US" sz="1400">
                          <a:solidFill>
                            <a:schemeClr val="dk1"/>
                          </a:solidFill>
                          <a:latin typeface="Calibri" panose="020F0502020204030204" charset="0"/>
                          <a:ea typeface="Calibri" panose="020F0502020204030204" charset="0"/>
                          <a:cs typeface="Calibri" panose="020F0502020204030204" charset="0"/>
                        </a:rPr>
                        <a:t> NA</a:t>
                      </a:r>
                      <a:endParaRPr sz="140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75%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188;p26"/>
          <p:cNvSpPr txBox="1">
            <a:spLocks noGrp="1"/>
          </p:cNvSpPr>
          <p:nvPr/>
        </p:nvSpPr>
        <p:spPr>
          <a:xfrm>
            <a:off x="108585" y="0"/>
            <a:ext cx="772033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buClr>
                <a:srgbClr val="000000"/>
              </a:buClr>
            </a:pPr>
            <a:r>
              <a:rPr lang="en-US" sz="2000" dirty="0">
                <a:solidFill>
                  <a:srgbClr val="FF0000"/>
                </a:solidFill>
                <a:latin typeface="Calibri" panose="020F0502020204030204" charset="0"/>
                <a:ea typeface="Calibri" panose="020F0502020204030204" charset="0"/>
                <a:cs typeface="Calibri" panose="020F0502020204030204" charset="0"/>
              </a:rPr>
              <a:t>Quality Objective- Year 2025</a:t>
            </a:r>
            <a:endParaRPr kumimoji="0" 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2" name="Google Shape;395;g367882f3d02_0_2823"/>
          <p:cNvSpPr txBox="1"/>
          <p:nvPr/>
        </p:nvSpPr>
        <p:spPr>
          <a:xfrm>
            <a:off x="108585" y="677478"/>
            <a:ext cx="8575716" cy="1108710"/>
          </a:xfrm>
          <a:prstGeom prst="rect">
            <a:avLst/>
          </a:prstGeom>
          <a:noFill/>
          <a:ln>
            <a:noFill/>
          </a:ln>
        </p:spPr>
        <p:txBody>
          <a:bodyPr spcFirstLastPara="1" wrap="square" lIns="68569" tIns="68569" rIns="68569" bIns="68569" anchor="t" anchorCtr="0">
            <a:spAutoFit/>
          </a:bodyPr>
          <a:lstStyle/>
          <a:p>
            <a:pPr marR="38100" defTabSz="685800">
              <a:lnSpc>
                <a:spcPct val="115000"/>
              </a:lnSpc>
              <a:spcBef>
                <a:spcPts val="900"/>
              </a:spcBef>
              <a:spcAft>
                <a:spcPts val="900"/>
              </a:spcAft>
              <a:buSzPts val="1100"/>
            </a:pPr>
            <a:r>
              <a:rPr lang="da-DK" dirty="0">
                <a:latin typeface="Calibri" panose="020F0502020204030204" charset="0"/>
                <a:ea typeface="Calibri" panose="020F0502020204030204" charset="0"/>
                <a:cs typeface="Calibri" panose="020F0502020204030204" charset="0"/>
              </a:rPr>
              <a:t>Quality Objective </a:t>
            </a:r>
            <a:r>
              <a:rPr lang="en-IN" altLang="da-DK" dirty="0">
                <a:latin typeface="Calibri" panose="020F0502020204030204" charset="0"/>
                <a:ea typeface="Calibri" panose="020F0502020204030204" charset="0"/>
                <a:cs typeface="Calibri" panose="020F0502020204030204" charset="0"/>
              </a:rPr>
              <a:t>1</a:t>
            </a:r>
            <a:r>
              <a:rPr lang="da-DK" dirty="0">
                <a:latin typeface="Calibri" panose="020F0502020204030204" charset="0"/>
                <a:ea typeface="Calibri" panose="020F0502020204030204" charset="0"/>
                <a:cs typeface="Calibri" panose="020F0502020204030204" charset="0"/>
              </a:rPr>
              <a:t>: To register Truenat® CT/NG, Truenat® MTB-INH, Truenat® HCV Under IVD Regulation (EU) 2017/746 of European Parliament and of the Council.</a:t>
            </a:r>
          </a:p>
          <a:p>
            <a:pPr marR="38100" defTabSz="685800">
              <a:lnSpc>
                <a:spcPct val="115000"/>
              </a:lnSpc>
              <a:spcBef>
                <a:spcPts val="900"/>
              </a:spcBef>
              <a:spcAft>
                <a:spcPts val="900"/>
              </a:spcAft>
              <a:buSzPts val="1100"/>
            </a:pPr>
            <a:r>
              <a:rPr lang="da-DK" dirty="0">
                <a:latin typeface="Calibri" panose="020F0502020204030204" charset="0"/>
                <a:ea typeface="Calibri" panose="020F0502020204030204" charset="0"/>
                <a:cs typeface="Calibri" panose="020F0502020204030204" charset="0"/>
                <a:sym typeface="Century Gothic" panose="020B0502020202020204"/>
              </a:rPr>
              <a:t>Quality Indicator 2: Truenat® MTB-INH under IVDR, 2017</a:t>
            </a:r>
            <a:endParaRPr lang="en-US" dirty="0">
              <a:latin typeface="Calibri" panose="020F0502020204030204" charset="0"/>
              <a:ea typeface="Calibri" panose="020F0502020204030204" charset="0"/>
              <a:cs typeface="Calibri" panose="020F0502020204030204" charset="0"/>
              <a:sym typeface="Century Gothic" panose="020B0502020202020204"/>
            </a:endParaRPr>
          </a:p>
        </p:txBody>
      </p:sp>
      <p:graphicFrame>
        <p:nvGraphicFramePr>
          <p:cNvPr id="3" name="Google Shape;393;g367882f3d02_0_2823"/>
          <p:cNvGraphicFramePr/>
          <p:nvPr/>
        </p:nvGraphicFramePr>
        <p:xfrm>
          <a:off x="378008" y="2287228"/>
          <a:ext cx="8036870" cy="2397904"/>
        </p:xfrm>
        <a:graphic>
          <a:graphicData uri="http://schemas.openxmlformats.org/drawingml/2006/table">
            <a:tbl>
              <a:tblPr>
                <a:noFill/>
              </a:tblPr>
              <a:tblGrid>
                <a:gridCol w="795254">
                  <a:extLst>
                    <a:ext uri="{9D8B030D-6E8A-4147-A177-3AD203B41FA5}">
                      <a16:colId xmlns:a16="http://schemas.microsoft.com/office/drawing/2014/main" val="20000"/>
                    </a:ext>
                  </a:extLst>
                </a:gridCol>
                <a:gridCol w="2745149">
                  <a:extLst>
                    <a:ext uri="{9D8B030D-6E8A-4147-A177-3AD203B41FA5}">
                      <a16:colId xmlns:a16="http://schemas.microsoft.com/office/drawing/2014/main" val="20001"/>
                    </a:ext>
                  </a:extLst>
                </a:gridCol>
                <a:gridCol w="1493261">
                  <a:extLst>
                    <a:ext uri="{9D8B030D-6E8A-4147-A177-3AD203B41FA5}">
                      <a16:colId xmlns:a16="http://schemas.microsoft.com/office/drawing/2014/main" val="20002"/>
                    </a:ext>
                  </a:extLst>
                </a:gridCol>
                <a:gridCol w="1151230">
                  <a:extLst>
                    <a:ext uri="{9D8B030D-6E8A-4147-A177-3AD203B41FA5}">
                      <a16:colId xmlns:a16="http://schemas.microsoft.com/office/drawing/2014/main" val="20003"/>
                    </a:ext>
                  </a:extLst>
                </a:gridCol>
                <a:gridCol w="1851976">
                  <a:extLst>
                    <a:ext uri="{9D8B030D-6E8A-4147-A177-3AD203B41FA5}">
                      <a16:colId xmlns:a16="http://schemas.microsoft.com/office/drawing/2014/main" val="20004"/>
                    </a:ext>
                  </a:extLst>
                </a:gridCol>
              </a:tblGrid>
              <a:tr h="401456">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Quality Indicator</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allotted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Status</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solidFill>
                            <a:schemeClr val="dk1"/>
                          </a:solidFill>
                          <a:latin typeface="Calibri" panose="020F0502020204030204" charset="0"/>
                          <a:ea typeface="Calibri" panose="020F0502020204030204" charset="0"/>
                          <a:cs typeface="Calibri" panose="020F0502020204030204" charset="0"/>
                        </a:rPr>
                        <a:t>Task %  completed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1456">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T1</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preparation</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70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400" dirty="0">
                          <a:solidFill>
                            <a:schemeClr val="dk1"/>
                          </a:solidFill>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40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901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T2</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review by all stake holders</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343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T3</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Submission to Notified body</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3439">
                <a:tc gridSpan="2">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(TOTAL)</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36C0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DEADA"/>
                    </a:solidFill>
                  </a:tcPr>
                </a:tc>
                <a:tc>
                  <a:txBody>
                    <a:bodyPr/>
                    <a:lstStyle/>
                    <a:p>
                      <a:pPr marL="0" lvl="0" indent="0" algn="ctr" rtl="0">
                        <a:spcBef>
                          <a:spcPts val="0"/>
                        </a:spcBef>
                        <a:spcAft>
                          <a:spcPts val="0"/>
                        </a:spcAft>
                        <a:buNone/>
                      </a:pPr>
                      <a:r>
                        <a:rPr lang="en-US" sz="1400">
                          <a:solidFill>
                            <a:schemeClr val="dk1"/>
                          </a:solidFill>
                          <a:latin typeface="Calibri" panose="020F0502020204030204" charset="0"/>
                          <a:ea typeface="Calibri" panose="020F0502020204030204" charset="0"/>
                          <a:cs typeface="Calibri" panose="020F0502020204030204" charset="0"/>
                        </a:rPr>
                        <a:t> NA</a:t>
                      </a:r>
                      <a:endParaRPr sz="140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40%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188;p26"/>
          <p:cNvSpPr txBox="1">
            <a:spLocks noGrp="1"/>
          </p:cNvSpPr>
          <p:nvPr/>
        </p:nvSpPr>
        <p:spPr>
          <a:xfrm>
            <a:off x="108585" y="0"/>
            <a:ext cx="772033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buClr>
                <a:srgbClr val="000000"/>
              </a:buClr>
            </a:pPr>
            <a:r>
              <a:rPr lang="en-US" sz="2000" dirty="0">
                <a:solidFill>
                  <a:srgbClr val="FF0000"/>
                </a:solidFill>
                <a:latin typeface="Calibri" panose="020F0502020204030204" charset="0"/>
                <a:ea typeface="Calibri" panose="020F0502020204030204" charset="0"/>
                <a:cs typeface="Calibri" panose="020F0502020204030204" charset="0"/>
              </a:rPr>
              <a:t>Quality Objective- Year 2025</a:t>
            </a:r>
            <a:endParaRPr kumimoji="0" 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2" name="Google Shape;395;g367882f3d02_0_2823"/>
          <p:cNvSpPr txBox="1"/>
          <p:nvPr/>
        </p:nvSpPr>
        <p:spPr>
          <a:xfrm>
            <a:off x="288925" y="677545"/>
            <a:ext cx="8395335" cy="1108710"/>
          </a:xfrm>
          <a:prstGeom prst="rect">
            <a:avLst/>
          </a:prstGeom>
          <a:noFill/>
          <a:ln>
            <a:noFill/>
          </a:ln>
        </p:spPr>
        <p:txBody>
          <a:bodyPr spcFirstLastPara="1" wrap="square" lIns="68569" tIns="68569" rIns="68569" bIns="68569" anchor="t" anchorCtr="0">
            <a:spAutoFit/>
          </a:bodyPr>
          <a:lstStyle/>
          <a:p>
            <a:pPr marR="38100" defTabSz="685800">
              <a:lnSpc>
                <a:spcPct val="115000"/>
              </a:lnSpc>
              <a:spcBef>
                <a:spcPts val="900"/>
              </a:spcBef>
              <a:spcAft>
                <a:spcPts val="900"/>
              </a:spcAft>
              <a:buSzPts val="1100"/>
            </a:pPr>
            <a:r>
              <a:rPr lang="da-DK" dirty="0">
                <a:latin typeface="Calibri" panose="020F0502020204030204" charset="0"/>
                <a:ea typeface="Century Gothic" panose="020B0502020202020204"/>
                <a:cs typeface="Calibri" panose="020F0502020204030204" charset="0"/>
              </a:rPr>
              <a:t>Quality Objective </a:t>
            </a:r>
            <a:r>
              <a:rPr lang="en-IN" altLang="da-DK" dirty="0">
                <a:latin typeface="Calibri" panose="020F0502020204030204" charset="0"/>
                <a:ea typeface="Century Gothic" panose="020B0502020202020204"/>
                <a:cs typeface="Calibri" panose="020F0502020204030204" charset="0"/>
              </a:rPr>
              <a:t>1</a:t>
            </a:r>
            <a:r>
              <a:rPr lang="da-DK" dirty="0">
                <a:latin typeface="Calibri" panose="020F0502020204030204" charset="0"/>
                <a:ea typeface="Century Gothic" panose="020B0502020202020204"/>
                <a:cs typeface="Calibri" panose="020F0502020204030204" charset="0"/>
              </a:rPr>
              <a:t> : To register Truenat® CT/NG, Truenat® MTB-INH, Truenat® HCV Under IVD Regulation (EU) 2017/746 of European Parliament and of the Council.</a:t>
            </a:r>
          </a:p>
          <a:p>
            <a:pPr marR="38100" defTabSz="685800">
              <a:lnSpc>
                <a:spcPct val="115000"/>
              </a:lnSpc>
              <a:spcBef>
                <a:spcPts val="900"/>
              </a:spcBef>
              <a:spcAft>
                <a:spcPts val="900"/>
              </a:spcAft>
              <a:buSzPts val="1100"/>
            </a:pPr>
            <a:r>
              <a:rPr lang="da-DK" dirty="0">
                <a:latin typeface="Calibri" panose="020F0502020204030204" charset="0"/>
                <a:ea typeface="Century Gothic" panose="020B0502020202020204"/>
                <a:cs typeface="Calibri" panose="020F0502020204030204" charset="0"/>
                <a:sym typeface="Century Gothic" panose="020B0502020202020204"/>
              </a:rPr>
              <a:t>Quality Indicator 3: Truenat® HCV under IVDR, 2017</a:t>
            </a:r>
            <a:endParaRPr lang="en-US" dirty="0">
              <a:latin typeface="Calibri" panose="020F0502020204030204" charset="0"/>
              <a:ea typeface="Calibri" panose="020F0502020204030204" charset="0"/>
              <a:cs typeface="Calibri" panose="020F0502020204030204" charset="0"/>
              <a:sym typeface="Century Gothic" panose="020B0502020202020204"/>
            </a:endParaRPr>
          </a:p>
        </p:txBody>
      </p:sp>
      <p:graphicFrame>
        <p:nvGraphicFramePr>
          <p:cNvPr id="6" name="Google Shape;393;g367882f3d02_0_2823"/>
          <p:cNvGraphicFramePr/>
          <p:nvPr/>
        </p:nvGraphicFramePr>
        <p:xfrm>
          <a:off x="378008" y="2218648"/>
          <a:ext cx="8297362" cy="2397904"/>
        </p:xfrm>
        <a:graphic>
          <a:graphicData uri="http://schemas.openxmlformats.org/drawingml/2006/table">
            <a:tbl>
              <a:tblPr>
                <a:noFill/>
              </a:tblPr>
              <a:tblGrid>
                <a:gridCol w="795254">
                  <a:extLst>
                    <a:ext uri="{9D8B030D-6E8A-4147-A177-3AD203B41FA5}">
                      <a16:colId xmlns:a16="http://schemas.microsoft.com/office/drawing/2014/main" val="20000"/>
                    </a:ext>
                  </a:extLst>
                </a:gridCol>
                <a:gridCol w="2930108">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383030">
                  <a:extLst>
                    <a:ext uri="{9D8B030D-6E8A-4147-A177-3AD203B41FA5}">
                      <a16:colId xmlns:a16="http://schemas.microsoft.com/office/drawing/2014/main" val="20003"/>
                    </a:ext>
                  </a:extLst>
                </a:gridCol>
                <a:gridCol w="1634490">
                  <a:extLst>
                    <a:ext uri="{9D8B030D-6E8A-4147-A177-3AD203B41FA5}">
                      <a16:colId xmlns:a16="http://schemas.microsoft.com/office/drawing/2014/main" val="20004"/>
                    </a:ext>
                  </a:extLst>
                </a:gridCol>
              </a:tblGrid>
              <a:tr h="401456">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Quality Indicator</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allotted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Status</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solidFill>
                            <a:schemeClr val="dk1"/>
                          </a:solidFill>
                          <a:latin typeface="Calibri" panose="020F0502020204030204" charset="0"/>
                          <a:ea typeface="Calibri" panose="020F0502020204030204" charset="0"/>
                          <a:cs typeface="Calibri" panose="020F0502020204030204" charset="0"/>
                        </a:rPr>
                        <a:t>Task %  completed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1456">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T1</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preparation</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70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400" dirty="0">
                          <a:solidFill>
                            <a:schemeClr val="dk1"/>
                          </a:solidFill>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75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901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T2</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review by all stake holders</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343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T3</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Technical Dossier Submission to Notified body</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3439">
                <a:tc gridSpan="2">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(TOTAL)</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36C0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DEADA"/>
                    </a:solidFill>
                  </a:tcPr>
                </a:tc>
                <a:tc>
                  <a:txBody>
                    <a:bodyPr/>
                    <a:lstStyle/>
                    <a:p>
                      <a:pPr marL="0" lvl="0" indent="0" algn="ctr" rtl="0">
                        <a:spcBef>
                          <a:spcPts val="0"/>
                        </a:spcBef>
                        <a:spcAft>
                          <a:spcPts val="0"/>
                        </a:spcAft>
                        <a:buNone/>
                      </a:pPr>
                      <a:r>
                        <a:rPr lang="en-US" sz="1400">
                          <a:solidFill>
                            <a:schemeClr val="dk1"/>
                          </a:solidFill>
                          <a:latin typeface="Calibri" panose="020F0502020204030204" charset="0"/>
                          <a:ea typeface="Calibri" panose="020F0502020204030204" charset="0"/>
                          <a:cs typeface="Calibri" panose="020F0502020204030204" charset="0"/>
                        </a:rPr>
                        <a:t> NA</a:t>
                      </a:r>
                      <a:endParaRPr sz="140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75%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188;p26"/>
          <p:cNvSpPr txBox="1">
            <a:spLocks noGrp="1"/>
          </p:cNvSpPr>
          <p:nvPr/>
        </p:nvSpPr>
        <p:spPr>
          <a:xfrm>
            <a:off x="108585" y="0"/>
            <a:ext cx="772033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buClr>
                <a:srgbClr val="000000"/>
              </a:buClr>
            </a:pPr>
            <a:r>
              <a:rPr lang="en-US" sz="2000" dirty="0">
                <a:solidFill>
                  <a:srgbClr val="FF0000"/>
                </a:solidFill>
                <a:latin typeface="Calibri" panose="020F0502020204030204" charset="0"/>
                <a:ea typeface="Calibri" panose="020F0502020204030204" charset="0"/>
                <a:cs typeface="Calibri" panose="020F0502020204030204" charset="0"/>
              </a:rPr>
              <a:t>Quality Objective- Year 2025</a:t>
            </a:r>
            <a:endParaRPr kumimoji="0" 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3" name="Google Shape;395;g367882f3d02_0_2823"/>
          <p:cNvSpPr txBox="1"/>
          <p:nvPr/>
        </p:nvSpPr>
        <p:spPr>
          <a:xfrm>
            <a:off x="238831" y="639543"/>
            <a:ext cx="8575716" cy="1108710"/>
          </a:xfrm>
          <a:prstGeom prst="rect">
            <a:avLst/>
          </a:prstGeom>
          <a:noFill/>
          <a:ln>
            <a:noFill/>
          </a:ln>
        </p:spPr>
        <p:txBody>
          <a:bodyPr spcFirstLastPara="1" wrap="square" lIns="68569" tIns="68569" rIns="68569" bIns="68569" anchor="t" anchorCtr="0">
            <a:spAutoFit/>
          </a:bodyPr>
          <a:lstStyle/>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rPr>
              <a:t>Quality Objective </a:t>
            </a:r>
            <a:r>
              <a:rPr lang="en-IN" altLang="en-US" dirty="0">
                <a:latin typeface="Calibri" panose="020F0502020204030204" charset="0"/>
                <a:ea typeface="Calibri" panose="020F0502020204030204" charset="0"/>
                <a:cs typeface="Calibri" panose="020F0502020204030204" charset="0"/>
              </a:rPr>
              <a:t>2</a:t>
            </a:r>
            <a:r>
              <a:rPr lang="en-US" dirty="0">
                <a:latin typeface="Calibri" panose="020F0502020204030204" charset="0"/>
                <a:ea typeface="Calibri" panose="020F0502020204030204" charset="0"/>
                <a:cs typeface="Calibri" panose="020F0502020204030204" charset="0"/>
              </a:rPr>
              <a:t> : To plan and implement EN ISO 14001:2015 [</a:t>
            </a:r>
            <a:r>
              <a:rPr lang="en-US" dirty="0" err="1">
                <a:latin typeface="Calibri" panose="020F0502020204030204" charset="0"/>
                <a:ea typeface="Calibri" panose="020F0502020204030204" charset="0"/>
                <a:cs typeface="Calibri" panose="020F0502020204030204" charset="0"/>
              </a:rPr>
              <a:t>Environnental</a:t>
            </a:r>
            <a:r>
              <a:rPr lang="en-US" dirty="0">
                <a:latin typeface="Calibri" panose="020F0502020204030204" charset="0"/>
                <a:ea typeface="Calibri" panose="020F0502020204030204" charset="0"/>
                <a:cs typeface="Calibri" panose="020F0502020204030204" charset="0"/>
              </a:rPr>
              <a:t> management systems Requirements with guidance for use] at </a:t>
            </a:r>
            <a:r>
              <a:rPr lang="en-US" dirty="0" err="1">
                <a:latin typeface="Calibri" panose="020F0502020204030204" charset="0"/>
                <a:ea typeface="Calibri" panose="020F0502020204030204" charset="0"/>
                <a:cs typeface="Calibri" panose="020F0502020204030204" charset="0"/>
              </a:rPr>
              <a:t>Molbio</a:t>
            </a:r>
            <a:r>
              <a:rPr lang="en-US" dirty="0">
                <a:latin typeface="Calibri" panose="020F0502020204030204" charset="0"/>
                <a:ea typeface="Calibri" panose="020F0502020204030204" charset="0"/>
                <a:cs typeface="Calibri" panose="020F0502020204030204" charset="0"/>
              </a:rPr>
              <a:t> Diagnostics Limited.</a:t>
            </a:r>
          </a:p>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Quality Indicator 1: </a:t>
            </a:r>
            <a:r>
              <a:rPr lang="da-DK" dirty="0">
                <a:latin typeface="Calibri" panose="020F0502020204030204" charset="0"/>
                <a:ea typeface="Calibri" panose="020F0502020204030204" charset="0"/>
                <a:cs typeface="Calibri" panose="020F0502020204030204" charset="0"/>
                <a:sym typeface="Century Gothic" panose="020B0502020202020204"/>
              </a:rPr>
              <a:t>Gap Assessment</a:t>
            </a:r>
            <a:endParaRPr dirty="0">
              <a:latin typeface="Calibri" panose="020F0502020204030204" charset="0"/>
              <a:ea typeface="Calibri" panose="020F0502020204030204" charset="0"/>
              <a:cs typeface="Calibri" panose="020F0502020204030204" charset="0"/>
              <a:sym typeface="Century Gothic" panose="020B0502020202020204"/>
            </a:endParaRPr>
          </a:p>
        </p:txBody>
      </p:sp>
      <p:graphicFrame>
        <p:nvGraphicFramePr>
          <p:cNvPr id="4" name="Google Shape;393;g367882f3d02_0_2823"/>
          <p:cNvGraphicFramePr/>
          <p:nvPr/>
        </p:nvGraphicFramePr>
        <p:xfrm>
          <a:off x="238831" y="1956074"/>
          <a:ext cx="8036870" cy="2152540"/>
        </p:xfrm>
        <a:graphic>
          <a:graphicData uri="http://schemas.openxmlformats.org/drawingml/2006/table">
            <a:tbl>
              <a:tblPr>
                <a:noFill/>
              </a:tblPr>
              <a:tblGrid>
                <a:gridCol w="795254">
                  <a:extLst>
                    <a:ext uri="{9D8B030D-6E8A-4147-A177-3AD203B41FA5}">
                      <a16:colId xmlns:a16="http://schemas.microsoft.com/office/drawing/2014/main" val="20000"/>
                    </a:ext>
                  </a:extLst>
                </a:gridCol>
                <a:gridCol w="2745149">
                  <a:extLst>
                    <a:ext uri="{9D8B030D-6E8A-4147-A177-3AD203B41FA5}">
                      <a16:colId xmlns:a16="http://schemas.microsoft.com/office/drawing/2014/main" val="20001"/>
                    </a:ext>
                  </a:extLst>
                </a:gridCol>
                <a:gridCol w="1493261">
                  <a:extLst>
                    <a:ext uri="{9D8B030D-6E8A-4147-A177-3AD203B41FA5}">
                      <a16:colId xmlns:a16="http://schemas.microsoft.com/office/drawing/2014/main" val="20002"/>
                    </a:ext>
                  </a:extLst>
                </a:gridCol>
                <a:gridCol w="1151230">
                  <a:extLst>
                    <a:ext uri="{9D8B030D-6E8A-4147-A177-3AD203B41FA5}">
                      <a16:colId xmlns:a16="http://schemas.microsoft.com/office/drawing/2014/main" val="20003"/>
                    </a:ext>
                  </a:extLst>
                </a:gridCol>
                <a:gridCol w="1851976">
                  <a:extLst>
                    <a:ext uri="{9D8B030D-6E8A-4147-A177-3AD203B41FA5}">
                      <a16:colId xmlns:a16="http://schemas.microsoft.com/office/drawing/2014/main" val="20004"/>
                    </a:ext>
                  </a:extLst>
                </a:gridCol>
              </a:tblGrid>
              <a:tr h="401456">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Quality Indicator</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allotted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Status</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solidFill>
                            <a:schemeClr val="dk1"/>
                          </a:solidFill>
                          <a:latin typeface="Calibri" panose="020F0502020204030204" charset="0"/>
                          <a:ea typeface="Calibri" panose="020F0502020204030204" charset="0"/>
                          <a:cs typeface="Calibri" panose="020F0502020204030204" charset="0"/>
                        </a:rPr>
                        <a:t>Task %  completed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1456">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T1</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Gap Analysis</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50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400" dirty="0">
                          <a:solidFill>
                            <a:schemeClr val="dk1"/>
                          </a:solidFill>
                          <a:latin typeface="Calibri" panose="020F0502020204030204" charset="0"/>
                          <a:ea typeface="Calibri" panose="020F0502020204030204" charset="0"/>
                          <a:cs typeface="Calibri" panose="020F0502020204030204" charset="0"/>
                        </a:rPr>
                        <a:t>Completed</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901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T2</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Inter - Department Meeting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altLang="en-US" sz="1400" dirty="0">
                          <a:latin typeface="Calibri" panose="020F0502020204030204" charset="0"/>
                          <a:ea typeface="Calibri" panose="020F0502020204030204" charset="0"/>
                          <a:cs typeface="Calibri" panose="020F0502020204030204" charset="0"/>
                        </a:rPr>
                        <a:t>50</a:t>
                      </a: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Ongoing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30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3439">
                <a:tc gridSpan="2">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(TOTAL)</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36C0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DEADA"/>
                    </a:solidFill>
                  </a:tcPr>
                </a:tc>
                <a:tc>
                  <a:txBody>
                    <a:bodyPr/>
                    <a:lstStyle/>
                    <a:p>
                      <a:pPr marL="0" lvl="0" indent="0" algn="ctr" rtl="0">
                        <a:spcBef>
                          <a:spcPts val="0"/>
                        </a:spcBef>
                        <a:spcAft>
                          <a:spcPts val="0"/>
                        </a:spcAft>
                        <a:buNone/>
                      </a:pPr>
                      <a:r>
                        <a:rPr lang="en-US" sz="1400">
                          <a:solidFill>
                            <a:schemeClr val="dk1"/>
                          </a:solidFill>
                          <a:latin typeface="Calibri" panose="020F0502020204030204" charset="0"/>
                          <a:ea typeface="Calibri" panose="020F0502020204030204" charset="0"/>
                          <a:cs typeface="Calibri" panose="020F0502020204030204" charset="0"/>
                        </a:rPr>
                        <a:t> NA</a:t>
                      </a:r>
                      <a:endParaRPr sz="140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a:t>
                      </a:r>
                      <a:r>
                        <a:rPr lang="en-IN" altLang="en-US" sz="1400" dirty="0">
                          <a:solidFill>
                            <a:schemeClr val="dk1"/>
                          </a:solidFill>
                          <a:latin typeface="Calibri" panose="020F0502020204030204" charset="0"/>
                          <a:ea typeface="Calibri" panose="020F0502020204030204" charset="0"/>
                          <a:cs typeface="Calibri" panose="020F0502020204030204" charset="0"/>
                        </a:rPr>
                        <a:t>65</a:t>
                      </a:r>
                      <a:r>
                        <a:rPr lang="en-US" sz="1400" dirty="0">
                          <a:solidFill>
                            <a:schemeClr val="dk1"/>
                          </a:solidFill>
                          <a:latin typeface="Calibri" panose="020F0502020204030204" charset="0"/>
                          <a:ea typeface="Calibri" panose="020F0502020204030204" charset="0"/>
                          <a:cs typeface="Calibri" panose="020F0502020204030204" charset="0"/>
                        </a:rPr>
                        <a:t>%</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 name="Google Shape;395;g367882f3d02_0_2823"/>
          <p:cNvSpPr txBox="1"/>
          <p:nvPr/>
        </p:nvSpPr>
        <p:spPr>
          <a:xfrm>
            <a:off x="238013" y="3730836"/>
            <a:ext cx="8184918" cy="797560"/>
          </a:xfrm>
          <a:prstGeom prst="rect">
            <a:avLst/>
          </a:prstGeom>
          <a:noFill/>
          <a:ln>
            <a:noFill/>
          </a:ln>
        </p:spPr>
        <p:txBody>
          <a:bodyPr spcFirstLastPara="1" wrap="square" lIns="68569" tIns="68569" rIns="68569" bIns="68569" anchor="t" anchorCtr="0">
            <a:spAutoFit/>
          </a:bodyPr>
          <a:lstStyle/>
          <a:p>
            <a:pPr marR="38100" defTabSz="685800">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Quality Indicator 2: Implementation</a:t>
            </a:r>
          </a:p>
          <a:p>
            <a:pPr marR="38100" defTabSz="685800">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Task 1: Procedures developed in accordance with the guidelines - </a:t>
            </a:r>
            <a:r>
              <a:rPr lang="en-IN" altLang="da-DK" dirty="0">
                <a:latin typeface="Calibri" panose="020F0502020204030204" charset="0"/>
                <a:ea typeface="Calibri" panose="020F0502020204030204" charset="0"/>
                <a:cs typeface="Calibri" panose="020F0502020204030204" charset="0"/>
                <a:sym typeface="Century Gothic" panose="020B0502020202020204"/>
              </a:rPr>
              <a:t>30</a:t>
            </a:r>
            <a:r>
              <a:rPr lang="da-DK" dirty="0">
                <a:latin typeface="Calibri" panose="020F0502020204030204" charset="0"/>
                <a:ea typeface="Calibri" panose="020F0502020204030204" charset="0"/>
                <a:cs typeface="Calibri" panose="020F0502020204030204" charset="0"/>
                <a:sym typeface="Century Gothic" panose="020B0502020202020204"/>
              </a:rPr>
              <a:t>% Completed</a:t>
            </a:r>
            <a:endParaRPr dirty="0">
              <a:latin typeface="Calibri" panose="020F0502020204030204" charset="0"/>
              <a:ea typeface="Calibri" panose="020F0502020204030204" charset="0"/>
              <a:cs typeface="Calibri" panose="020F0502020204030204" charset="0"/>
              <a:sym typeface="Century Gothic" panose="020B0502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188;p26"/>
          <p:cNvSpPr txBox="1">
            <a:spLocks noGrp="1"/>
          </p:cNvSpPr>
          <p:nvPr/>
        </p:nvSpPr>
        <p:spPr>
          <a:xfrm>
            <a:off x="108585" y="0"/>
            <a:ext cx="772033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buClr>
                <a:srgbClr val="000000"/>
              </a:buClr>
            </a:pPr>
            <a:r>
              <a:rPr lang="en-US" sz="2000" dirty="0">
                <a:solidFill>
                  <a:srgbClr val="FF0000"/>
                </a:solidFill>
                <a:latin typeface="Calibri" panose="020F0502020204030204" charset="0"/>
                <a:ea typeface="Calibri" panose="020F0502020204030204" charset="0"/>
                <a:cs typeface="Calibri" panose="020F0502020204030204" charset="0"/>
              </a:rPr>
              <a:t>Quality Objective- Year 2025</a:t>
            </a:r>
            <a:endParaRPr kumimoji="0" 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2" name="Google Shape;395;g367882f3d02_0_2823"/>
          <p:cNvSpPr txBox="1"/>
          <p:nvPr/>
        </p:nvSpPr>
        <p:spPr>
          <a:xfrm>
            <a:off x="238831" y="648806"/>
            <a:ext cx="8575716" cy="1108710"/>
          </a:xfrm>
          <a:prstGeom prst="rect">
            <a:avLst/>
          </a:prstGeom>
          <a:noFill/>
          <a:ln>
            <a:noFill/>
          </a:ln>
        </p:spPr>
        <p:txBody>
          <a:bodyPr spcFirstLastPara="1" wrap="square" lIns="68569" tIns="68569" rIns="68569" bIns="68569" anchor="t" anchorCtr="0">
            <a:spAutoFit/>
          </a:bodyPr>
          <a:lstStyle/>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rPr>
              <a:t>Quality Objective 3 : To plan and implement IEC 62366-1 : 2015 [Medical devices Part 1: Application of usability engineering to medical devices]</a:t>
            </a:r>
          </a:p>
          <a:p>
            <a:pPr marR="38100" defTabSz="685800">
              <a:lnSpc>
                <a:spcPct val="115000"/>
              </a:lnSpc>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Quality Indicator 1: </a:t>
            </a:r>
            <a:r>
              <a:rPr lang="da-DK" dirty="0">
                <a:latin typeface="Calibri" panose="020F0502020204030204" charset="0"/>
                <a:ea typeface="Calibri" panose="020F0502020204030204" charset="0"/>
                <a:cs typeface="Calibri" panose="020F0502020204030204" charset="0"/>
                <a:sym typeface="Century Gothic" panose="020B0502020202020204"/>
              </a:rPr>
              <a:t>Gap Assessment</a:t>
            </a:r>
            <a:endParaRPr dirty="0">
              <a:latin typeface="Calibri" panose="020F0502020204030204" charset="0"/>
              <a:ea typeface="Calibri" panose="020F0502020204030204" charset="0"/>
              <a:cs typeface="Calibri" panose="020F0502020204030204" charset="0"/>
              <a:sym typeface="Century Gothic" panose="020B0502020202020204"/>
            </a:endParaRPr>
          </a:p>
        </p:txBody>
      </p:sp>
      <p:graphicFrame>
        <p:nvGraphicFramePr>
          <p:cNvPr id="5" name="Google Shape;393;g367882f3d02_0_2823"/>
          <p:cNvGraphicFramePr/>
          <p:nvPr/>
        </p:nvGraphicFramePr>
        <p:xfrm>
          <a:off x="329453" y="1820778"/>
          <a:ext cx="8036870" cy="2152540"/>
        </p:xfrm>
        <a:graphic>
          <a:graphicData uri="http://schemas.openxmlformats.org/drawingml/2006/table">
            <a:tbl>
              <a:tblPr>
                <a:noFill/>
              </a:tblPr>
              <a:tblGrid>
                <a:gridCol w="795254">
                  <a:extLst>
                    <a:ext uri="{9D8B030D-6E8A-4147-A177-3AD203B41FA5}">
                      <a16:colId xmlns:a16="http://schemas.microsoft.com/office/drawing/2014/main" val="20000"/>
                    </a:ext>
                  </a:extLst>
                </a:gridCol>
                <a:gridCol w="2745149">
                  <a:extLst>
                    <a:ext uri="{9D8B030D-6E8A-4147-A177-3AD203B41FA5}">
                      <a16:colId xmlns:a16="http://schemas.microsoft.com/office/drawing/2014/main" val="20001"/>
                    </a:ext>
                  </a:extLst>
                </a:gridCol>
                <a:gridCol w="1493261">
                  <a:extLst>
                    <a:ext uri="{9D8B030D-6E8A-4147-A177-3AD203B41FA5}">
                      <a16:colId xmlns:a16="http://schemas.microsoft.com/office/drawing/2014/main" val="20002"/>
                    </a:ext>
                  </a:extLst>
                </a:gridCol>
                <a:gridCol w="1151230">
                  <a:extLst>
                    <a:ext uri="{9D8B030D-6E8A-4147-A177-3AD203B41FA5}">
                      <a16:colId xmlns:a16="http://schemas.microsoft.com/office/drawing/2014/main" val="20003"/>
                    </a:ext>
                  </a:extLst>
                </a:gridCol>
                <a:gridCol w="1851976">
                  <a:extLst>
                    <a:ext uri="{9D8B030D-6E8A-4147-A177-3AD203B41FA5}">
                      <a16:colId xmlns:a16="http://schemas.microsoft.com/office/drawing/2014/main" val="20004"/>
                    </a:ext>
                  </a:extLst>
                </a:gridCol>
              </a:tblGrid>
              <a:tr h="401456">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Quality Indicator</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allotted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Status</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b="1" dirty="0">
                          <a:solidFill>
                            <a:schemeClr val="dk1"/>
                          </a:solidFill>
                          <a:latin typeface="Calibri" panose="020F0502020204030204" charset="0"/>
                          <a:ea typeface="Calibri" panose="020F0502020204030204" charset="0"/>
                          <a:cs typeface="Calibri" panose="020F0502020204030204" charset="0"/>
                        </a:rPr>
                        <a:t>Task %  completed</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1456">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T1</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Gap Analysis</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50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panose="020B0604020202020204"/>
                        <a:buNone/>
                      </a:pPr>
                      <a:r>
                        <a:rPr lang="en-US" sz="1400" dirty="0">
                          <a:solidFill>
                            <a:schemeClr val="dk1"/>
                          </a:solidFill>
                          <a:latin typeface="Calibri" panose="020F0502020204030204" charset="0"/>
                          <a:ea typeface="Calibri" panose="020F0502020204030204" charset="0"/>
                          <a:cs typeface="Calibri" panose="020F0502020204030204" charset="0"/>
                        </a:rPr>
                        <a:t>Completed</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901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T2</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Inter - Department Meeting</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25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Completed</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3439">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T3</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Feedback Assessment and Conclusion</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25</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Completed</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3439">
                <a:tc gridSpan="2">
                  <a:txBody>
                    <a:bodyPr/>
                    <a:lstStyle/>
                    <a:p>
                      <a:pPr marL="0" lvl="0" indent="0" algn="ctr" rtl="0">
                        <a:lnSpc>
                          <a:spcPct val="115000"/>
                        </a:lnSpc>
                        <a:spcBef>
                          <a:spcPts val="0"/>
                        </a:spcBef>
                        <a:spcAft>
                          <a:spcPts val="0"/>
                        </a:spcAft>
                        <a:buNone/>
                      </a:pPr>
                      <a:r>
                        <a:rPr lang="en-US" sz="1400" b="1" dirty="0">
                          <a:latin typeface="Calibri" panose="020F0502020204030204" charset="0"/>
                          <a:ea typeface="Calibri" panose="020F0502020204030204" charset="0"/>
                          <a:cs typeface="Calibri" panose="020F0502020204030204" charset="0"/>
                        </a:rPr>
                        <a:t>TASK % (TOTAL)</a:t>
                      </a:r>
                      <a:endParaRPr sz="1400" b="1" dirty="0">
                        <a:latin typeface="Calibri" panose="020F0502020204030204" charset="0"/>
                        <a:ea typeface="Calibri" panose="020F0502020204030204" charset="0"/>
                        <a:cs typeface="Calibri" panose="020F0502020204030204" charset="0"/>
                      </a:endParaRPr>
                    </a:p>
                  </a:txBody>
                  <a:tcPr marL="21431" marR="21431" marT="68569" marB="68569" anchor="ctr">
                    <a:lnL w="15250" cap="flat" cmpd="sng">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36C0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400" dirty="0">
                          <a:latin typeface="Calibri" panose="020F0502020204030204" charset="0"/>
                          <a:ea typeface="Calibri" panose="020F0502020204030204" charset="0"/>
                          <a:cs typeface="Calibri" panose="020F0502020204030204" charset="0"/>
                        </a:rPr>
                        <a:t>100%</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R w="7625" cap="flat" cmpd="sng" algn="ctr">
                      <a:solidFill>
                        <a:srgbClr val="000000"/>
                      </a:solidFill>
                      <a:prstDash val="solid"/>
                      <a:round/>
                      <a:headEnd type="none" w="sm" len="sm"/>
                      <a:tailEnd type="none" w="sm" len="sm"/>
                    </a:ln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DEADA"/>
                    </a:solidFill>
                  </a:tcPr>
                </a:tc>
                <a:tc>
                  <a:txBody>
                    <a:bodyPr/>
                    <a:lstStyle/>
                    <a:p>
                      <a:pPr marL="0" lvl="0" indent="0" algn="ctr" rtl="0">
                        <a:spcBef>
                          <a:spcPts val="0"/>
                        </a:spcBef>
                        <a:spcAft>
                          <a:spcPts val="0"/>
                        </a:spcAft>
                        <a:buNone/>
                      </a:pPr>
                      <a:r>
                        <a:rPr lang="en-US" sz="1400">
                          <a:solidFill>
                            <a:schemeClr val="dk1"/>
                          </a:solidFill>
                          <a:latin typeface="Calibri" panose="020F0502020204030204" charset="0"/>
                          <a:ea typeface="Calibri" panose="020F0502020204030204" charset="0"/>
                          <a:cs typeface="Calibri" panose="020F0502020204030204" charset="0"/>
                        </a:rPr>
                        <a:t> NA</a:t>
                      </a:r>
                      <a:endParaRPr sz="1400">
                        <a:latin typeface="Calibri" panose="020F0502020204030204" charset="0"/>
                        <a:ea typeface="Calibri" panose="020F0502020204030204" charset="0"/>
                        <a:cs typeface="Calibri" panose="020F0502020204030204" charset="0"/>
                      </a:endParaRPr>
                    </a:p>
                  </a:txBody>
                  <a:tcPr marL="21431" marR="21431" marT="68569" marB="68569" anchor="ctr">
                    <a:lnL w="7625" cap="flat" cmpd="sng" algn="ctr">
                      <a:solidFill>
                        <a:srgbClr val="000000"/>
                      </a:solidFill>
                      <a:prstDash val="solid"/>
                      <a:round/>
                      <a:headEnd type="none" w="sm" len="sm"/>
                      <a:tailEnd type="none" w="sm" len="sm"/>
                    </a:lnL>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Calibri" panose="020F0502020204030204" charset="0"/>
                          <a:ea typeface="Calibri" panose="020F0502020204030204" charset="0"/>
                          <a:cs typeface="Calibri" panose="020F0502020204030204" charset="0"/>
                        </a:rPr>
                        <a:t> </a:t>
                      </a:r>
                      <a:r>
                        <a:rPr lang="en-IN" altLang="en-US" sz="1400" dirty="0">
                          <a:solidFill>
                            <a:schemeClr val="dk1"/>
                          </a:solidFill>
                          <a:latin typeface="Calibri" panose="020F0502020204030204" charset="0"/>
                          <a:ea typeface="Calibri" panose="020F0502020204030204" charset="0"/>
                          <a:cs typeface="Calibri" panose="020F0502020204030204" charset="0"/>
                        </a:rPr>
                        <a:t>100</a:t>
                      </a:r>
                      <a:r>
                        <a:rPr lang="en-US" sz="1400" dirty="0">
                          <a:solidFill>
                            <a:schemeClr val="dk1"/>
                          </a:solidFill>
                          <a:latin typeface="Calibri" panose="020F0502020204030204" charset="0"/>
                          <a:ea typeface="Calibri" panose="020F0502020204030204" charset="0"/>
                          <a:cs typeface="Calibri" panose="020F0502020204030204" charset="0"/>
                        </a:rPr>
                        <a:t>%</a:t>
                      </a:r>
                      <a:endParaRPr sz="1400" dirty="0">
                        <a:latin typeface="Calibri" panose="020F0502020204030204" charset="0"/>
                        <a:ea typeface="Calibri" panose="020F0502020204030204" charset="0"/>
                        <a:cs typeface="Calibri" panose="020F0502020204030204" charset="0"/>
                      </a:endParaRPr>
                    </a:p>
                  </a:txBody>
                  <a:tcPr marL="21431" marR="21431" marT="68569" marB="68569" anchor="ctr">
                    <a:lnT w="7625" cap="flat" cmpd="sng" algn="ctr">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 name="Google Shape;395;g367882f3d02_0_2823"/>
          <p:cNvSpPr txBox="1"/>
          <p:nvPr/>
        </p:nvSpPr>
        <p:spPr>
          <a:xfrm>
            <a:off x="329453" y="4186766"/>
            <a:ext cx="8184918" cy="797560"/>
          </a:xfrm>
          <a:prstGeom prst="rect">
            <a:avLst/>
          </a:prstGeom>
          <a:noFill/>
          <a:ln>
            <a:noFill/>
          </a:ln>
        </p:spPr>
        <p:txBody>
          <a:bodyPr spcFirstLastPara="1" wrap="square" lIns="68569" tIns="68569" rIns="68569" bIns="68569" anchor="t" anchorCtr="0">
            <a:spAutoFit/>
          </a:bodyPr>
          <a:lstStyle/>
          <a:p>
            <a:pPr marR="38100" defTabSz="685800">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Quality Indicator 2: Implementation</a:t>
            </a:r>
          </a:p>
          <a:p>
            <a:pPr marR="38100" defTabSz="685800">
              <a:spcBef>
                <a:spcPts val="900"/>
              </a:spcBef>
              <a:spcAft>
                <a:spcPts val="900"/>
              </a:spcAft>
              <a:buSzPts val="1100"/>
            </a:pPr>
            <a:r>
              <a:rPr lang="en-US" dirty="0">
                <a:latin typeface="Calibri" panose="020F0502020204030204" charset="0"/>
                <a:ea typeface="Calibri" panose="020F0502020204030204" charset="0"/>
                <a:cs typeface="Calibri" panose="020F0502020204030204" charset="0"/>
                <a:sym typeface="Century Gothic" panose="020B0502020202020204"/>
              </a:rPr>
              <a:t>Task 1: Procedures developed in accordance with the guidelines - </a:t>
            </a:r>
            <a:r>
              <a:rPr lang="da-DK" dirty="0">
                <a:latin typeface="Calibri" panose="020F0502020204030204" charset="0"/>
                <a:ea typeface="Calibri" panose="020F0502020204030204" charset="0"/>
                <a:cs typeface="Calibri" panose="020F0502020204030204" charset="0"/>
                <a:sym typeface="Century Gothic" panose="020B0502020202020204"/>
              </a:rPr>
              <a:t>3</a:t>
            </a:r>
            <a:r>
              <a:rPr lang="en-IN" altLang="da-DK" dirty="0">
                <a:latin typeface="Calibri" panose="020F0502020204030204" charset="0"/>
                <a:ea typeface="Calibri" panose="020F0502020204030204" charset="0"/>
                <a:cs typeface="Calibri" panose="020F0502020204030204" charset="0"/>
                <a:sym typeface="Century Gothic" panose="020B0502020202020204"/>
              </a:rPr>
              <a:t>0</a:t>
            </a:r>
            <a:r>
              <a:rPr lang="da-DK" dirty="0">
                <a:latin typeface="Calibri" panose="020F0502020204030204" charset="0"/>
                <a:ea typeface="Calibri" panose="020F0502020204030204" charset="0"/>
                <a:cs typeface="Calibri" panose="020F0502020204030204" charset="0"/>
                <a:sym typeface="Century Gothic" panose="020B0502020202020204"/>
              </a:rPr>
              <a:t>% Completed</a:t>
            </a:r>
            <a:endParaRPr dirty="0">
              <a:latin typeface="Calibri" panose="020F0502020204030204" charset="0"/>
              <a:ea typeface="Calibri" panose="020F0502020204030204" charset="0"/>
              <a:cs typeface="Calibri" panose="020F0502020204030204" charset="0"/>
              <a:sym typeface="Century Gothic" panose="020B0502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308125"/>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360045" y="2044700"/>
            <a:ext cx="8099425" cy="74168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IN" altLang="en-US" sz="4800" b="1" dirty="0">
                <a:solidFill>
                  <a:schemeClr val="lt1"/>
                </a:solidFill>
                <a:latin typeface="Calibri" panose="020F0502020204030204" charset="0"/>
                <a:ea typeface="Calibri" panose="020F0502020204030204" charset="0"/>
                <a:cs typeface="Calibri" panose="020F0502020204030204" charset="0"/>
                <a:sym typeface="Poppins SemiBold"/>
              </a:rPr>
              <a:t>IMPLEMENTATION</a:t>
            </a:r>
          </a:p>
          <a:p>
            <a:pPr marL="0" lvl="0" indent="0" algn="l" rtl="0">
              <a:lnSpc>
                <a:spcPct val="150000"/>
              </a:lnSpc>
              <a:spcBef>
                <a:spcPts val="0"/>
              </a:spcBef>
              <a:spcAft>
                <a:spcPts val="0"/>
              </a:spcAft>
              <a:buNone/>
            </a:pPr>
            <a:r>
              <a:rPr lang="en-IN" alt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July 2025 - December 2025</a:t>
            </a:r>
            <a:endParaRPr lang="en-IN" altLang="en-US" sz="2000" b="1" dirty="0">
              <a:solidFill>
                <a:schemeClr val="lt1"/>
              </a:solidFill>
              <a:latin typeface="Franklin Gothic Medium" panose="020B0603020102020204" pitchFamily="34" charset="0"/>
              <a:ea typeface="Poppins" panose="00000800000000000000"/>
              <a:cs typeface="Poppins" panose="00000800000000000000"/>
              <a:sym typeface="Poppins"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298700"/>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360074" y="2044519"/>
            <a:ext cx="6303615" cy="74160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IN" altLang="en-US" sz="4800" b="1" dirty="0" err="1">
                <a:solidFill>
                  <a:schemeClr val="lt1"/>
                </a:solidFill>
                <a:latin typeface="Arial" panose="020B0604020202020204" pitchFamily="34" charset="0"/>
                <a:ea typeface="Poppins SemiBold"/>
                <a:cs typeface="Arial" panose="020B0604020202020204" pitchFamily="34" charset="0"/>
                <a:sym typeface="Poppins SemiBold"/>
              </a:rPr>
              <a:t>Product Licensing</a:t>
            </a:r>
            <a:endParaRPr lang="en-IN" altLang="en-US" sz="4800" b="1" dirty="0">
              <a:solidFill>
                <a:schemeClr val="lt1"/>
              </a:solidFill>
              <a:latin typeface="Arial" panose="020B0604020202020204" pitchFamily="34" charset="0"/>
              <a:ea typeface="Poppins SemiBold"/>
              <a:cs typeface="Arial" panose="020B0604020202020204" pitchFamily="34" charset="0"/>
              <a:sym typeface="Poppins SemiBold"/>
            </a:endParaRPr>
          </a:p>
        </p:txBody>
      </p:sp>
      <p:sp>
        <p:nvSpPr>
          <p:cNvPr id="97" name="Google Shape;97;p18"/>
          <p:cNvSpPr txBox="1"/>
          <p:nvPr/>
        </p:nvSpPr>
        <p:spPr>
          <a:xfrm>
            <a:off x="360045" y="2957830"/>
            <a:ext cx="5855970" cy="807085"/>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Central and </a:t>
            </a:r>
            <a:r>
              <a:rPr lang="en-IN" alt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S</a:t>
            </a:r>
            <a:r>
              <a:rPr 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tate Licensing Authority</a:t>
            </a:r>
          </a:p>
          <a:p>
            <a:pPr marL="0" lvl="0" indent="0" algn="l" rtl="0">
              <a:lnSpc>
                <a:spcPct val="150000"/>
              </a:lnSpc>
              <a:spcBef>
                <a:spcPts val="0"/>
              </a:spcBef>
              <a:spcAft>
                <a:spcPts val="0"/>
              </a:spcAft>
              <a:buNone/>
            </a:pPr>
            <a:r>
              <a:rPr lang="en-IN" alt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July 2025 - December 2025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127258" y="3704330"/>
            <a:ext cx="5994071" cy="737235"/>
          </a:xfrm>
          <a:prstGeom prst="rect">
            <a:avLst/>
          </a:prstGeom>
          <a:noFill/>
        </p:spPr>
        <p:txBody>
          <a:bodyPr wrap="square" rtlCol="0">
            <a:spAutoFit/>
          </a:bodyPr>
          <a:lstStyle/>
          <a:p>
            <a:pPr lvl="0" algn="ctr"/>
            <a:r>
              <a:rPr lang="en-US" sz="2100" dirty="0">
                <a:latin typeface="Georgia" panose="02040502050405020303" pitchFamily="18" charset="0"/>
                <a:ea typeface="Cambria" panose="02040503050406030204" charset="0"/>
                <a:cs typeface="+mj-cs"/>
              </a:rPr>
              <a:t>Implementation of IVDR and Registration Products under IVDR</a:t>
            </a:r>
          </a:p>
        </p:txBody>
      </p:sp>
      <p:grpSp>
        <p:nvGrpSpPr>
          <p:cNvPr id="78" name="Group 77"/>
          <p:cNvGrpSpPr/>
          <p:nvPr>
            <p:custDataLst>
              <p:tags r:id="rId2"/>
            </p:custDataLst>
          </p:nvPr>
        </p:nvGrpSpPr>
        <p:grpSpPr>
          <a:xfrm>
            <a:off x="2786734" y="4462364"/>
            <a:ext cx="913363" cy="68580"/>
            <a:chOff x="6575457" y="1351721"/>
            <a:chExt cx="1217817" cy="91440"/>
          </a:xfrm>
        </p:grpSpPr>
        <p:sp>
          <p:nvSpPr>
            <p:cNvPr id="79" name="Oval 78"/>
            <p:cNvSpPr/>
            <p:nvPr>
              <p:custDataLst>
                <p:tags r:id="rId21"/>
              </p:custDataLst>
            </p:nvPr>
          </p:nvSpPr>
          <p:spPr>
            <a:xfrm flipV="1">
              <a:off x="6575457" y="1351721"/>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p:cNvSpPr/>
            <p:nvPr>
              <p:custDataLst>
                <p:tags r:id="rId22"/>
              </p:custDataLst>
            </p:nvPr>
          </p:nvSpPr>
          <p:spPr>
            <a:xfrm flipV="1">
              <a:off x="6736368" y="1351721"/>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p:cNvSpPr/>
            <p:nvPr>
              <p:custDataLst>
                <p:tags r:id="rId23"/>
              </p:custDataLst>
            </p:nvPr>
          </p:nvSpPr>
          <p:spPr>
            <a:xfrm flipV="1">
              <a:off x="6897279" y="1351721"/>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p:cNvSpPr/>
            <p:nvPr>
              <p:custDataLst>
                <p:tags r:id="rId24"/>
              </p:custDataLst>
            </p:nvPr>
          </p:nvSpPr>
          <p:spPr>
            <a:xfrm flipV="1">
              <a:off x="7058190" y="1351721"/>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p:cNvSpPr/>
            <p:nvPr>
              <p:custDataLst>
                <p:tags r:id="rId25"/>
              </p:custDataLst>
            </p:nvPr>
          </p:nvSpPr>
          <p:spPr>
            <a:xfrm flipV="1">
              <a:off x="7219101" y="1351721"/>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p:cNvSpPr/>
            <p:nvPr>
              <p:custDataLst>
                <p:tags r:id="rId26"/>
              </p:custDataLst>
            </p:nvPr>
          </p:nvSpPr>
          <p:spPr>
            <a:xfrm flipV="1">
              <a:off x="7380012" y="1351721"/>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p:cNvSpPr/>
            <p:nvPr>
              <p:custDataLst>
                <p:tags r:id="rId27"/>
              </p:custDataLst>
            </p:nvPr>
          </p:nvSpPr>
          <p:spPr>
            <a:xfrm flipV="1">
              <a:off x="7540923" y="1351721"/>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Oval 85"/>
            <p:cNvSpPr/>
            <p:nvPr>
              <p:custDataLst>
                <p:tags r:id="rId28"/>
              </p:custDataLst>
            </p:nvPr>
          </p:nvSpPr>
          <p:spPr>
            <a:xfrm flipV="1">
              <a:off x="7701834" y="1351721"/>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7" name="Group 86"/>
          <p:cNvGrpSpPr/>
          <p:nvPr>
            <p:custDataLst>
              <p:tags r:id="rId3"/>
            </p:custDataLst>
          </p:nvPr>
        </p:nvGrpSpPr>
        <p:grpSpPr>
          <a:xfrm>
            <a:off x="274523" y="191191"/>
            <a:ext cx="8595907" cy="4835843"/>
            <a:chOff x="587633" y="255367"/>
            <a:chExt cx="11461209" cy="6447790"/>
          </a:xfrm>
        </p:grpSpPr>
        <p:grpSp>
          <p:nvGrpSpPr>
            <p:cNvPr id="88" name="Graphic 4"/>
            <p:cNvGrpSpPr/>
            <p:nvPr/>
          </p:nvGrpSpPr>
          <p:grpSpPr>
            <a:xfrm>
              <a:off x="2115039" y="1300680"/>
              <a:ext cx="7766591" cy="5402477"/>
              <a:chOff x="2115039" y="1300680"/>
              <a:chExt cx="7766591" cy="5402477"/>
            </a:xfrm>
            <a:solidFill>
              <a:schemeClr val="accent1"/>
            </a:solidFill>
          </p:grpSpPr>
          <p:sp>
            <p:nvSpPr>
              <p:cNvPr id="107" name="Freeform: Shape 106"/>
              <p:cNvSpPr/>
              <p:nvPr>
                <p:custDataLst>
                  <p:tags r:id="rId16"/>
                </p:custDataLst>
              </p:nvPr>
            </p:nvSpPr>
            <p:spPr>
              <a:xfrm>
                <a:off x="5348075" y="2226744"/>
                <a:ext cx="1474968" cy="607676"/>
              </a:xfrm>
              <a:custGeom>
                <a:avLst/>
                <a:gdLst>
                  <a:gd name="connsiteX0" fmla="*/ 807522 w 1474968"/>
                  <a:gd name="connsiteY0" fmla="*/ 331954 h 607676"/>
                  <a:gd name="connsiteX1" fmla="*/ 341029 w 1474968"/>
                  <a:gd name="connsiteY1" fmla="*/ 562955 h 607676"/>
                  <a:gd name="connsiteX2" fmla="*/ 343929 w 1474968"/>
                  <a:gd name="connsiteY2" fmla="*/ 607677 h 607676"/>
                  <a:gd name="connsiteX3" fmla="*/ 0 w 1474968"/>
                  <a:gd name="connsiteY3" fmla="*/ 607677 h 607676"/>
                  <a:gd name="connsiteX4" fmla="*/ 1403 w 1474968"/>
                  <a:gd name="connsiteY4" fmla="*/ 562955 h 607676"/>
                  <a:gd name="connsiteX5" fmla="*/ 779267 w 1474968"/>
                  <a:gd name="connsiteY5" fmla="*/ 194980 h 607676"/>
                  <a:gd name="connsiteX6" fmla="*/ 1175590 w 1474968"/>
                  <a:gd name="connsiteY6" fmla="*/ 7859 h 607676"/>
                  <a:gd name="connsiteX7" fmla="*/ 1172877 w 1474968"/>
                  <a:gd name="connsiteY7" fmla="*/ 0 h 607676"/>
                  <a:gd name="connsiteX8" fmla="*/ 1459547 w 1474968"/>
                  <a:gd name="connsiteY8" fmla="*/ 0 h 607676"/>
                  <a:gd name="connsiteX9" fmla="*/ 1463009 w 1474968"/>
                  <a:gd name="connsiteY9" fmla="*/ 7859 h 607676"/>
                  <a:gd name="connsiteX10" fmla="*/ 807522 w 1474968"/>
                  <a:gd name="connsiteY10" fmla="*/ 331954 h 60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4968" h="607676">
                    <a:moveTo>
                      <a:pt x="807522" y="331954"/>
                    </a:moveTo>
                    <a:cubicBezTo>
                      <a:pt x="542278" y="331954"/>
                      <a:pt x="332702" y="431876"/>
                      <a:pt x="341029" y="562955"/>
                    </a:cubicBezTo>
                    <a:lnTo>
                      <a:pt x="343929" y="607677"/>
                    </a:lnTo>
                    <a:lnTo>
                      <a:pt x="0" y="607677"/>
                    </a:lnTo>
                    <a:lnTo>
                      <a:pt x="1403" y="562955"/>
                    </a:lnTo>
                    <a:cubicBezTo>
                      <a:pt x="7859" y="350291"/>
                      <a:pt x="356934" y="194980"/>
                      <a:pt x="779267" y="194980"/>
                    </a:cubicBezTo>
                    <a:cubicBezTo>
                      <a:pt x="1033846" y="194980"/>
                      <a:pt x="1210582" y="107969"/>
                      <a:pt x="1175590" y="7859"/>
                    </a:cubicBezTo>
                    <a:lnTo>
                      <a:pt x="1172877" y="0"/>
                    </a:lnTo>
                    <a:lnTo>
                      <a:pt x="1459547" y="0"/>
                    </a:lnTo>
                    <a:lnTo>
                      <a:pt x="1463009" y="7859"/>
                    </a:lnTo>
                    <a:cubicBezTo>
                      <a:pt x="1538606" y="178233"/>
                      <a:pt x="1248193" y="331954"/>
                      <a:pt x="807522" y="331954"/>
                    </a:cubicBez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p:cNvSpPr/>
              <p:nvPr>
                <p:custDataLst>
                  <p:tags r:id="rId17"/>
                </p:custDataLst>
              </p:nvPr>
            </p:nvSpPr>
            <p:spPr>
              <a:xfrm>
                <a:off x="4097449" y="1465722"/>
                <a:ext cx="1261291" cy="352817"/>
              </a:xfrm>
              <a:custGeom>
                <a:avLst/>
                <a:gdLst>
                  <a:gd name="connsiteX0" fmla="*/ 1261292 w 1261291"/>
                  <a:gd name="connsiteY0" fmla="*/ 0 h 352817"/>
                  <a:gd name="connsiteX1" fmla="*/ 1261292 w 1261291"/>
                  <a:gd name="connsiteY1" fmla="*/ 6736 h 352817"/>
                  <a:gd name="connsiteX2" fmla="*/ 669053 w 1261291"/>
                  <a:gd name="connsiteY2" fmla="*/ 184969 h 352817"/>
                  <a:gd name="connsiteX3" fmla="*/ 265806 w 1261291"/>
                  <a:gd name="connsiteY3" fmla="*/ 306598 h 352817"/>
                  <a:gd name="connsiteX4" fmla="*/ 254392 w 1261291"/>
                  <a:gd name="connsiteY4" fmla="*/ 333638 h 352817"/>
                  <a:gd name="connsiteX5" fmla="*/ 250275 w 1261291"/>
                  <a:gd name="connsiteY5" fmla="*/ 352817 h 352817"/>
                  <a:gd name="connsiteX6" fmla="*/ 0 w 1261291"/>
                  <a:gd name="connsiteY6" fmla="*/ 352817 h 352817"/>
                  <a:gd name="connsiteX7" fmla="*/ 7485 w 1261291"/>
                  <a:gd name="connsiteY7" fmla="*/ 333638 h 352817"/>
                  <a:gd name="connsiteX8" fmla="*/ 21425 w 1261291"/>
                  <a:gd name="connsiteY8" fmla="*/ 306598 h 352817"/>
                  <a:gd name="connsiteX9" fmla="*/ 689355 w 1261291"/>
                  <a:gd name="connsiteY9" fmla="*/ 111150 h 352817"/>
                  <a:gd name="connsiteX10" fmla="*/ 1044886 w 1261291"/>
                  <a:gd name="connsiteY10" fmla="*/ 7017 h 352817"/>
                  <a:gd name="connsiteX11" fmla="*/ 1045822 w 1261291"/>
                  <a:gd name="connsiteY11" fmla="*/ 281 h 35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291" h="352817">
                    <a:moveTo>
                      <a:pt x="1261292" y="0"/>
                    </a:moveTo>
                    <a:lnTo>
                      <a:pt x="1261292" y="6736"/>
                    </a:lnTo>
                    <a:cubicBezTo>
                      <a:pt x="1257175" y="101700"/>
                      <a:pt x="991369" y="184969"/>
                      <a:pt x="669053" y="184969"/>
                    </a:cubicBezTo>
                    <a:cubicBezTo>
                      <a:pt x="475008" y="184969"/>
                      <a:pt x="294810" y="237925"/>
                      <a:pt x="265806" y="306598"/>
                    </a:cubicBezTo>
                    <a:lnTo>
                      <a:pt x="254392" y="333638"/>
                    </a:lnTo>
                    <a:cubicBezTo>
                      <a:pt x="251763" y="339691"/>
                      <a:pt x="250359" y="346212"/>
                      <a:pt x="250275" y="352817"/>
                    </a:cubicBezTo>
                    <a:lnTo>
                      <a:pt x="0" y="352817"/>
                    </a:lnTo>
                    <a:cubicBezTo>
                      <a:pt x="1824" y="346184"/>
                      <a:pt x="4332" y="339756"/>
                      <a:pt x="7485" y="333638"/>
                    </a:cubicBezTo>
                    <a:lnTo>
                      <a:pt x="21425" y="306598"/>
                    </a:lnTo>
                    <a:cubicBezTo>
                      <a:pt x="79059" y="194980"/>
                      <a:pt x="376956" y="111150"/>
                      <a:pt x="689355" y="111150"/>
                    </a:cubicBezTo>
                    <a:cubicBezTo>
                      <a:pt x="877693" y="111150"/>
                      <a:pt x="1037401" y="63340"/>
                      <a:pt x="1044886" y="7017"/>
                    </a:cubicBezTo>
                    <a:lnTo>
                      <a:pt x="1045822" y="281"/>
                    </a:ln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p:cNvSpPr/>
              <p:nvPr>
                <p:custDataLst>
                  <p:tags r:id="rId18"/>
                </p:custDataLst>
              </p:nvPr>
            </p:nvSpPr>
            <p:spPr>
              <a:xfrm>
                <a:off x="8086226" y="3696490"/>
                <a:ext cx="1795404" cy="3006667"/>
              </a:xfrm>
              <a:custGeom>
                <a:avLst/>
                <a:gdLst>
                  <a:gd name="connsiteX0" fmla="*/ 640887 w 1795404"/>
                  <a:gd name="connsiteY0" fmla="*/ 1424275 h 3006667"/>
                  <a:gd name="connsiteX1" fmla="*/ 1325284 w 1795404"/>
                  <a:gd name="connsiteY1" fmla="*/ 2668632 h 3006667"/>
                  <a:gd name="connsiteX2" fmla="*/ 1156875 w 1795404"/>
                  <a:gd name="connsiteY2" fmla="*/ 3006667 h 3006667"/>
                  <a:gd name="connsiteX3" fmla="*/ 648934 w 1795404"/>
                  <a:gd name="connsiteY3" fmla="*/ 2668632 h 3006667"/>
                  <a:gd name="connsiteX4" fmla="*/ 81488 w 1795404"/>
                  <a:gd name="connsiteY4" fmla="*/ 1424275 h 3006667"/>
                  <a:gd name="connsiteX5" fmla="*/ 839330 w 1795404"/>
                  <a:gd name="connsiteY5" fmla="*/ 489416 h 3006667"/>
                  <a:gd name="connsiteX6" fmla="*/ 1190370 w 1795404"/>
                  <a:gd name="connsiteY6" fmla="*/ 56136 h 3006667"/>
                  <a:gd name="connsiteX7" fmla="*/ 1143589 w 1795404"/>
                  <a:gd name="connsiteY7" fmla="*/ 0 h 3006667"/>
                  <a:gd name="connsiteX8" fmla="*/ 1568636 w 1795404"/>
                  <a:gd name="connsiteY8" fmla="*/ 0 h 3006667"/>
                  <a:gd name="connsiteX9" fmla="*/ 1620562 w 1795404"/>
                  <a:gd name="connsiteY9" fmla="*/ 56136 h 3006667"/>
                  <a:gd name="connsiteX10" fmla="*/ 1070705 w 1795404"/>
                  <a:gd name="connsiteY10" fmla="*/ 823896 h 3006667"/>
                  <a:gd name="connsiteX11" fmla="*/ 640887 w 1795404"/>
                  <a:gd name="connsiteY11" fmla="*/ 1424275 h 300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404" h="3006667">
                    <a:moveTo>
                      <a:pt x="640887" y="1424275"/>
                    </a:moveTo>
                    <a:lnTo>
                      <a:pt x="1325284" y="2668632"/>
                    </a:lnTo>
                    <a:cubicBezTo>
                      <a:pt x="1425956" y="2851450"/>
                      <a:pt x="1352791" y="3006667"/>
                      <a:pt x="1156875" y="3006667"/>
                    </a:cubicBezTo>
                    <a:cubicBezTo>
                      <a:pt x="960959" y="3006667"/>
                      <a:pt x="732296" y="2851450"/>
                      <a:pt x="648934" y="2668632"/>
                    </a:cubicBezTo>
                    <a:lnTo>
                      <a:pt x="81488" y="1424275"/>
                    </a:lnTo>
                    <a:cubicBezTo>
                      <a:pt x="-171126" y="869647"/>
                      <a:pt x="186370" y="489416"/>
                      <a:pt x="839330" y="489416"/>
                    </a:cubicBezTo>
                    <a:cubicBezTo>
                      <a:pt x="1232285" y="489416"/>
                      <a:pt x="1381982" y="285360"/>
                      <a:pt x="1190370" y="56136"/>
                    </a:cubicBezTo>
                    <a:lnTo>
                      <a:pt x="1143589" y="0"/>
                    </a:lnTo>
                    <a:lnTo>
                      <a:pt x="1568636" y="0"/>
                    </a:lnTo>
                    <a:lnTo>
                      <a:pt x="1620562" y="56136"/>
                    </a:lnTo>
                    <a:cubicBezTo>
                      <a:pt x="1986104" y="449840"/>
                      <a:pt x="1766985" y="823896"/>
                      <a:pt x="1070705" y="823896"/>
                    </a:cubicBezTo>
                    <a:cubicBezTo>
                      <a:pt x="651834" y="823896"/>
                      <a:pt x="450211" y="1077445"/>
                      <a:pt x="640887" y="1424275"/>
                    </a:cubicBez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Shape 109"/>
              <p:cNvSpPr/>
              <p:nvPr>
                <p:custDataLst>
                  <p:tags r:id="rId19"/>
                </p:custDataLst>
              </p:nvPr>
            </p:nvSpPr>
            <p:spPr>
              <a:xfrm>
                <a:off x="5347699" y="2834421"/>
                <a:ext cx="4307536" cy="862255"/>
              </a:xfrm>
              <a:custGeom>
                <a:avLst/>
                <a:gdLst>
                  <a:gd name="connsiteX0" fmla="*/ 4307537 w 4307536"/>
                  <a:gd name="connsiteY0" fmla="*/ 862255 h 862255"/>
                  <a:gd name="connsiteX1" fmla="*/ 3882491 w 4307536"/>
                  <a:gd name="connsiteY1" fmla="*/ 862255 h 862255"/>
                  <a:gd name="connsiteX2" fmla="*/ 3860878 w 4307536"/>
                  <a:gd name="connsiteY2" fmla="*/ 836433 h 862255"/>
                  <a:gd name="connsiteX3" fmla="*/ 2977946 w 4307536"/>
                  <a:gd name="connsiteY3" fmla="*/ 484644 h 862255"/>
                  <a:gd name="connsiteX4" fmla="*/ 964519 w 4307536"/>
                  <a:gd name="connsiteY4" fmla="*/ 484644 h 862255"/>
                  <a:gd name="connsiteX5" fmla="*/ 96 w 4307536"/>
                  <a:gd name="connsiteY5" fmla="*/ 7952 h 862255"/>
                  <a:gd name="connsiteX6" fmla="*/ 96 w 4307536"/>
                  <a:gd name="connsiteY6" fmla="*/ 0 h 862255"/>
                  <a:gd name="connsiteX7" fmla="*/ 344025 w 4307536"/>
                  <a:gd name="connsiteY7" fmla="*/ 0 h 862255"/>
                  <a:gd name="connsiteX8" fmla="*/ 344586 w 4307536"/>
                  <a:gd name="connsiteY8" fmla="*/ 7952 h 862255"/>
                  <a:gd name="connsiteX9" fmla="*/ 922230 w 4307536"/>
                  <a:gd name="connsiteY9" fmla="*/ 280776 h 862255"/>
                  <a:gd name="connsiteX10" fmla="*/ 2836856 w 4307536"/>
                  <a:gd name="connsiteY10" fmla="*/ 280776 h 862255"/>
                  <a:gd name="connsiteX11" fmla="*/ 4283492 w 4307536"/>
                  <a:gd name="connsiteY11" fmla="*/ 836433 h 86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7536" h="862255">
                    <a:moveTo>
                      <a:pt x="4307537" y="862255"/>
                    </a:moveTo>
                    <a:lnTo>
                      <a:pt x="3882491" y="862255"/>
                    </a:lnTo>
                    <a:lnTo>
                      <a:pt x="3860878" y="836433"/>
                    </a:lnTo>
                    <a:cubicBezTo>
                      <a:pt x="3693124" y="635371"/>
                      <a:pt x="3302882" y="484644"/>
                      <a:pt x="2977946" y="484644"/>
                    </a:cubicBezTo>
                    <a:lnTo>
                      <a:pt x="964519" y="484644"/>
                    </a:lnTo>
                    <a:cubicBezTo>
                      <a:pt x="424768" y="484644"/>
                      <a:pt x="-7389" y="256263"/>
                      <a:pt x="96" y="7952"/>
                    </a:cubicBezTo>
                    <a:lnTo>
                      <a:pt x="96" y="0"/>
                    </a:lnTo>
                    <a:lnTo>
                      <a:pt x="344025" y="0"/>
                    </a:lnTo>
                    <a:lnTo>
                      <a:pt x="344586" y="7952"/>
                    </a:lnTo>
                    <a:cubicBezTo>
                      <a:pt x="353942" y="153533"/>
                      <a:pt x="613293" y="280776"/>
                      <a:pt x="922230" y="280776"/>
                    </a:cubicBezTo>
                    <a:lnTo>
                      <a:pt x="2836856" y="280776"/>
                    </a:lnTo>
                    <a:cubicBezTo>
                      <a:pt x="3350037" y="280776"/>
                      <a:pt x="3982226" y="512058"/>
                      <a:pt x="4283492" y="836433"/>
                    </a:cubicBezTo>
                    <a:close/>
                  </a:path>
                </a:pathLst>
              </a:custGeom>
              <a:solidFill>
                <a:schemeClr val="accent2">
                  <a:lumMod val="75000"/>
                </a:schemeClr>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Freeform: Shape 110"/>
              <p:cNvSpPr/>
              <p:nvPr/>
            </p:nvSpPr>
            <p:spPr>
              <a:xfrm>
                <a:off x="2115039" y="1300680"/>
                <a:ext cx="3244312" cy="165041"/>
              </a:xfrm>
              <a:custGeom>
                <a:avLst/>
                <a:gdLst>
                  <a:gd name="connsiteX0" fmla="*/ 3244264 w 3244312"/>
                  <a:gd name="connsiteY0" fmla="*/ 151007 h 165041"/>
                  <a:gd name="connsiteX1" fmla="*/ 3243702 w 3244312"/>
                  <a:gd name="connsiteY1" fmla="*/ 165041 h 165041"/>
                  <a:gd name="connsiteX2" fmla="*/ 3028513 w 3244312"/>
                  <a:gd name="connsiteY2" fmla="*/ 165041 h 165041"/>
                  <a:gd name="connsiteX3" fmla="*/ 3030478 w 3244312"/>
                  <a:gd name="connsiteY3" fmla="*/ 151007 h 165041"/>
                  <a:gd name="connsiteX4" fmla="*/ 2733048 w 3244312"/>
                  <a:gd name="connsiteY4" fmla="*/ 57447 h 165041"/>
                  <a:gd name="connsiteX5" fmla="*/ 77234 w 3244312"/>
                  <a:gd name="connsiteY5" fmla="*/ 57447 h 165041"/>
                  <a:gd name="connsiteX6" fmla="*/ 4069 w 3244312"/>
                  <a:gd name="connsiteY6" fmla="*/ 28069 h 165041"/>
                  <a:gd name="connsiteX7" fmla="*/ 132247 w 3244312"/>
                  <a:gd name="connsiteY7" fmla="*/ 0 h 165041"/>
                  <a:gd name="connsiteX8" fmla="*/ 2749328 w 3244312"/>
                  <a:gd name="connsiteY8" fmla="*/ 0 h 165041"/>
                  <a:gd name="connsiteX9" fmla="*/ 3244264 w 3244312"/>
                  <a:gd name="connsiteY9" fmla="*/ 151007 h 16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312" h="165041">
                    <a:moveTo>
                      <a:pt x="3244264" y="151007"/>
                    </a:moveTo>
                    <a:lnTo>
                      <a:pt x="3243702" y="165041"/>
                    </a:lnTo>
                    <a:lnTo>
                      <a:pt x="3028513" y="165041"/>
                    </a:lnTo>
                    <a:lnTo>
                      <a:pt x="3030478" y="151007"/>
                    </a:lnTo>
                    <a:cubicBezTo>
                      <a:pt x="3037682" y="98333"/>
                      <a:pt x="2904171" y="57447"/>
                      <a:pt x="2733048" y="57447"/>
                    </a:cubicBezTo>
                    <a:lnTo>
                      <a:pt x="77234" y="57447"/>
                    </a:lnTo>
                    <a:cubicBezTo>
                      <a:pt x="21097" y="57447"/>
                      <a:pt x="-12023" y="44161"/>
                      <a:pt x="4069" y="28069"/>
                    </a:cubicBezTo>
                    <a:cubicBezTo>
                      <a:pt x="20162" y="11976"/>
                      <a:pt x="77140" y="0"/>
                      <a:pt x="132247" y="0"/>
                    </a:cubicBezTo>
                    <a:lnTo>
                      <a:pt x="2749328" y="0"/>
                    </a:lnTo>
                    <a:cubicBezTo>
                      <a:pt x="3025987" y="-187"/>
                      <a:pt x="3248100" y="65306"/>
                      <a:pt x="3244264" y="151007"/>
                    </a:cubicBezTo>
                    <a:close/>
                  </a:path>
                </a:pathLst>
              </a:custGeom>
              <a:solidFill>
                <a:schemeClr val="accent2">
                  <a:lumMod val="75000"/>
                </a:schemeClr>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Freeform: Shape 111"/>
              <p:cNvSpPr/>
              <p:nvPr>
                <p:custDataLst>
                  <p:tags r:id="rId20"/>
                </p:custDataLst>
              </p:nvPr>
            </p:nvSpPr>
            <p:spPr>
              <a:xfrm>
                <a:off x="4094619" y="1818726"/>
                <a:ext cx="2713003" cy="408018"/>
              </a:xfrm>
              <a:custGeom>
                <a:avLst/>
                <a:gdLst>
                  <a:gd name="connsiteX0" fmla="*/ 2713003 w 2713003"/>
                  <a:gd name="connsiteY0" fmla="*/ 408018 h 408018"/>
                  <a:gd name="connsiteX1" fmla="*/ 2426333 w 2713003"/>
                  <a:gd name="connsiteY1" fmla="*/ 408018 h 408018"/>
                  <a:gd name="connsiteX2" fmla="*/ 2416229 w 2713003"/>
                  <a:gd name="connsiteY2" fmla="*/ 379108 h 408018"/>
                  <a:gd name="connsiteX3" fmla="*/ 1952916 w 2713003"/>
                  <a:gd name="connsiteY3" fmla="*/ 216032 h 408018"/>
                  <a:gd name="connsiteX4" fmla="*/ 564101 w 2713003"/>
                  <a:gd name="connsiteY4" fmla="*/ 216032 h 408018"/>
                  <a:gd name="connsiteX5" fmla="*/ 2737 w 2713003"/>
                  <a:gd name="connsiteY5" fmla="*/ 0 h 408018"/>
                  <a:gd name="connsiteX6" fmla="*/ 252637 w 2713003"/>
                  <a:gd name="connsiteY6" fmla="*/ 0 h 408018"/>
                  <a:gd name="connsiteX7" fmla="*/ 591514 w 2713003"/>
                  <a:gd name="connsiteY7" fmla="*/ 117606 h 408018"/>
                  <a:gd name="connsiteX8" fmla="*/ 1932614 w 2713003"/>
                  <a:gd name="connsiteY8" fmla="*/ 117606 h 408018"/>
                  <a:gd name="connsiteX9" fmla="*/ 2699811 w 2713003"/>
                  <a:gd name="connsiteY9" fmla="*/ 379576 h 4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3003" h="408018">
                    <a:moveTo>
                      <a:pt x="2713003" y="408018"/>
                    </a:moveTo>
                    <a:lnTo>
                      <a:pt x="2426333" y="408018"/>
                    </a:lnTo>
                    <a:lnTo>
                      <a:pt x="2416229" y="379108"/>
                    </a:lnTo>
                    <a:cubicBezTo>
                      <a:pt x="2384138" y="286951"/>
                      <a:pt x="2177088" y="216032"/>
                      <a:pt x="1952916" y="216032"/>
                    </a:cubicBezTo>
                    <a:lnTo>
                      <a:pt x="564101" y="216032"/>
                    </a:lnTo>
                    <a:cubicBezTo>
                      <a:pt x="210909" y="216032"/>
                      <a:pt x="-28512" y="116577"/>
                      <a:pt x="2737" y="0"/>
                    </a:cubicBezTo>
                    <a:lnTo>
                      <a:pt x="252637" y="0"/>
                    </a:lnTo>
                    <a:cubicBezTo>
                      <a:pt x="252637" y="65492"/>
                      <a:pt x="394101" y="117606"/>
                      <a:pt x="591514" y="117606"/>
                    </a:cubicBezTo>
                    <a:lnTo>
                      <a:pt x="1932614" y="117606"/>
                    </a:lnTo>
                    <a:cubicBezTo>
                      <a:pt x="2292074" y="117606"/>
                      <a:pt x="2633851" y="229037"/>
                      <a:pt x="2699811" y="379576"/>
                    </a:cubicBezTo>
                    <a:close/>
                  </a:path>
                </a:pathLst>
              </a:custGeom>
              <a:solidFill>
                <a:schemeClr val="accent2">
                  <a:lumMod val="75000"/>
                </a:schemeClr>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Freeform: Shape 88"/>
            <p:cNvSpPr/>
            <p:nvPr>
              <p:custDataLst>
                <p:tags r:id="rId4"/>
              </p:custDataLst>
            </p:nvPr>
          </p:nvSpPr>
          <p:spPr>
            <a:xfrm>
              <a:off x="3419825" y="2024799"/>
              <a:ext cx="809320" cy="977095"/>
            </a:xfrm>
            <a:custGeom>
              <a:avLst/>
              <a:gdLst>
                <a:gd name="connsiteX0" fmla="*/ 118505 w 809320"/>
                <a:gd name="connsiteY0" fmla="*/ 690893 h 977095"/>
                <a:gd name="connsiteX1" fmla="*/ 404614 w 809320"/>
                <a:gd name="connsiteY1" fmla="*/ 977096 h 977095"/>
                <a:gd name="connsiteX2" fmla="*/ 690816 w 809320"/>
                <a:gd name="connsiteY2" fmla="*/ 690893 h 977095"/>
                <a:gd name="connsiteX3" fmla="*/ 690816 w 809320"/>
                <a:gd name="connsiteY3" fmla="*/ 118582 h 977095"/>
                <a:gd name="connsiteX4" fmla="*/ 690816 w 809320"/>
                <a:gd name="connsiteY4" fmla="*/ 118582 h 977095"/>
                <a:gd name="connsiteX5" fmla="*/ 118687 w 809320"/>
                <a:gd name="connsiteY5" fmla="*/ 118405 h 977095"/>
                <a:gd name="connsiteX6" fmla="*/ 118505 w 809320"/>
                <a:gd name="connsiteY6" fmla="*/ 118582 h 977095"/>
                <a:gd name="connsiteX7" fmla="*/ 118505 w 809320"/>
                <a:gd name="connsiteY7" fmla="*/ 118582 h 977095"/>
                <a:gd name="connsiteX8" fmla="*/ 118505 w 809320"/>
                <a:gd name="connsiteY8" fmla="*/ 690893 h 9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320" h="977095">
                  <a:moveTo>
                    <a:pt x="118505" y="690893"/>
                  </a:moveTo>
                  <a:lnTo>
                    <a:pt x="404614" y="977096"/>
                  </a:lnTo>
                  <a:lnTo>
                    <a:pt x="690816" y="690893"/>
                  </a:lnTo>
                  <a:cubicBezTo>
                    <a:pt x="848822" y="532841"/>
                    <a:pt x="848822" y="276635"/>
                    <a:pt x="690816" y="118582"/>
                  </a:cubicBezTo>
                  <a:lnTo>
                    <a:pt x="690816" y="118582"/>
                  </a:lnTo>
                  <a:cubicBezTo>
                    <a:pt x="532877" y="-39460"/>
                    <a:pt x="276726" y="-39535"/>
                    <a:pt x="118687" y="118405"/>
                  </a:cubicBezTo>
                  <a:cubicBezTo>
                    <a:pt x="118626" y="118461"/>
                    <a:pt x="118566" y="118526"/>
                    <a:pt x="118505" y="118582"/>
                  </a:cubicBezTo>
                  <a:lnTo>
                    <a:pt x="118505" y="118582"/>
                  </a:lnTo>
                  <a:cubicBezTo>
                    <a:pt x="-39502" y="276635"/>
                    <a:pt x="-39502" y="532841"/>
                    <a:pt x="118505" y="690893"/>
                  </a:cubicBezTo>
                  <a:close/>
                </a:path>
              </a:pathLst>
            </a:custGeom>
            <a:solidFill>
              <a:schemeClr val="accent1"/>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p:cNvSpPr/>
            <p:nvPr>
              <p:custDataLst>
                <p:tags r:id="rId5"/>
              </p:custDataLst>
            </p:nvPr>
          </p:nvSpPr>
          <p:spPr>
            <a:xfrm>
              <a:off x="5603846" y="3393084"/>
              <a:ext cx="948708" cy="1145188"/>
            </a:xfrm>
            <a:custGeom>
              <a:avLst/>
              <a:gdLst>
                <a:gd name="connsiteX0" fmla="*/ 474354 w 948708"/>
                <a:gd name="connsiteY0" fmla="*/ 1145189 h 1145188"/>
                <a:gd name="connsiteX1" fmla="*/ 809769 w 948708"/>
                <a:gd name="connsiteY1" fmla="*/ 809774 h 1145188"/>
                <a:gd name="connsiteX2" fmla="*/ 809779 w 948708"/>
                <a:gd name="connsiteY2" fmla="*/ 138934 h 1145188"/>
                <a:gd name="connsiteX3" fmla="*/ 138939 w 948708"/>
                <a:gd name="connsiteY3" fmla="*/ 138934 h 1145188"/>
                <a:gd name="connsiteX4" fmla="*/ 138930 w 948708"/>
                <a:gd name="connsiteY4" fmla="*/ 809764 h 1145188"/>
                <a:gd name="connsiteX5" fmla="*/ 138939 w 948708"/>
                <a:gd name="connsiteY5" fmla="*/ 809774 h 114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708" h="1145188">
                  <a:moveTo>
                    <a:pt x="474354" y="1145189"/>
                  </a:moveTo>
                  <a:lnTo>
                    <a:pt x="809769" y="809774"/>
                  </a:lnTo>
                  <a:cubicBezTo>
                    <a:pt x="995019" y="624533"/>
                    <a:pt x="995019" y="324184"/>
                    <a:pt x="809779" y="138934"/>
                  </a:cubicBezTo>
                  <a:cubicBezTo>
                    <a:pt x="624528" y="-46307"/>
                    <a:pt x="324189" y="-46316"/>
                    <a:pt x="138939" y="138934"/>
                  </a:cubicBezTo>
                  <a:cubicBezTo>
                    <a:pt x="-46311" y="324175"/>
                    <a:pt x="-46311" y="624524"/>
                    <a:pt x="138930" y="809764"/>
                  </a:cubicBezTo>
                  <a:cubicBezTo>
                    <a:pt x="138939" y="809774"/>
                    <a:pt x="138939" y="809774"/>
                    <a:pt x="138939" y="809774"/>
                  </a:cubicBezTo>
                  <a:close/>
                </a:path>
              </a:pathLst>
            </a:custGeom>
            <a:solidFill>
              <a:schemeClr val="accent1"/>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p:cNvSpPr/>
            <p:nvPr/>
          </p:nvSpPr>
          <p:spPr>
            <a:xfrm>
              <a:off x="3635634" y="315849"/>
              <a:ext cx="728277" cy="879294"/>
            </a:xfrm>
            <a:custGeom>
              <a:avLst/>
              <a:gdLst>
                <a:gd name="connsiteX0" fmla="*/ 363951 w 728277"/>
                <a:gd name="connsiteY0" fmla="*/ 879295 h 879294"/>
                <a:gd name="connsiteX1" fmla="*/ 621430 w 728277"/>
                <a:gd name="connsiteY1" fmla="*/ 621815 h 879294"/>
                <a:gd name="connsiteX2" fmla="*/ 621814 w 728277"/>
                <a:gd name="connsiteY2" fmla="*/ 106846 h 879294"/>
                <a:gd name="connsiteX3" fmla="*/ 106846 w 728277"/>
                <a:gd name="connsiteY3" fmla="*/ 106461 h 879294"/>
                <a:gd name="connsiteX4" fmla="*/ 106461 w 728277"/>
                <a:gd name="connsiteY4" fmla="*/ 621432 h 879294"/>
                <a:gd name="connsiteX5" fmla="*/ 106846 w 728277"/>
                <a:gd name="connsiteY5" fmla="*/ 621815 h 87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277" h="879294">
                  <a:moveTo>
                    <a:pt x="363951" y="879295"/>
                  </a:moveTo>
                  <a:lnTo>
                    <a:pt x="621430" y="621815"/>
                  </a:lnTo>
                  <a:cubicBezTo>
                    <a:pt x="763746" y="479717"/>
                    <a:pt x="763914" y="249158"/>
                    <a:pt x="621814" y="106846"/>
                  </a:cubicBezTo>
                  <a:cubicBezTo>
                    <a:pt x="479714" y="-35464"/>
                    <a:pt x="249158" y="-35638"/>
                    <a:pt x="106846" y="106461"/>
                  </a:cubicBezTo>
                  <a:cubicBezTo>
                    <a:pt x="-35465" y="248560"/>
                    <a:pt x="-35637" y="479119"/>
                    <a:pt x="106461" y="621432"/>
                  </a:cubicBezTo>
                  <a:cubicBezTo>
                    <a:pt x="106589" y="621563"/>
                    <a:pt x="106718" y="621685"/>
                    <a:pt x="106846" y="621815"/>
                  </a:cubicBezTo>
                  <a:close/>
                </a:path>
              </a:pathLst>
            </a:custGeom>
            <a:solidFill>
              <a:schemeClr val="accent1"/>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p:cNvSpPr/>
            <p:nvPr/>
          </p:nvSpPr>
          <p:spPr>
            <a:xfrm>
              <a:off x="5469094" y="733897"/>
              <a:ext cx="832317" cy="1004741"/>
            </a:xfrm>
            <a:custGeom>
              <a:avLst/>
              <a:gdLst>
                <a:gd name="connsiteX0" fmla="*/ 416301 w 832317"/>
                <a:gd name="connsiteY0" fmla="*/ 1004741 h 1004741"/>
                <a:gd name="connsiteX1" fmla="*/ 710456 w 832317"/>
                <a:gd name="connsiteY1" fmla="*/ 710399 h 1004741"/>
                <a:gd name="connsiteX2" fmla="*/ 710399 w 832317"/>
                <a:gd name="connsiteY2" fmla="*/ 121863 h 1004741"/>
                <a:gd name="connsiteX3" fmla="*/ 121865 w 832317"/>
                <a:gd name="connsiteY3" fmla="*/ 121918 h 1004741"/>
                <a:gd name="connsiteX4" fmla="*/ 121865 w 832317"/>
                <a:gd name="connsiteY4" fmla="*/ 710399 h 1004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17" h="1004741">
                  <a:moveTo>
                    <a:pt x="416301" y="1004741"/>
                  </a:moveTo>
                  <a:lnTo>
                    <a:pt x="710456" y="710399"/>
                  </a:lnTo>
                  <a:cubicBezTo>
                    <a:pt x="872961" y="547866"/>
                    <a:pt x="872933" y="284371"/>
                    <a:pt x="710399" y="121863"/>
                  </a:cubicBezTo>
                  <a:cubicBezTo>
                    <a:pt x="547866" y="-40642"/>
                    <a:pt x="284371" y="-40618"/>
                    <a:pt x="121865" y="121918"/>
                  </a:cubicBezTo>
                  <a:cubicBezTo>
                    <a:pt x="-40622" y="284427"/>
                    <a:pt x="-40622" y="547885"/>
                    <a:pt x="121865" y="710399"/>
                  </a:cubicBez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p:cNvSpPr/>
            <p:nvPr>
              <p:custDataLst>
                <p:tags r:id="rId6"/>
              </p:custDataLst>
            </p:nvPr>
          </p:nvSpPr>
          <p:spPr>
            <a:xfrm>
              <a:off x="7137656" y="1669424"/>
              <a:ext cx="862067" cy="1040561"/>
            </a:xfrm>
            <a:custGeom>
              <a:avLst/>
              <a:gdLst>
                <a:gd name="connsiteX0" fmla="*/ 430989 w 862067"/>
                <a:gd name="connsiteY0" fmla="*/ 1040561 h 1040561"/>
                <a:gd name="connsiteX1" fmla="*/ 735809 w 862067"/>
                <a:gd name="connsiteY1" fmla="*/ 735834 h 1040561"/>
                <a:gd name="connsiteX2" fmla="*/ 735837 w 862067"/>
                <a:gd name="connsiteY2" fmla="*/ 126258 h 1040561"/>
                <a:gd name="connsiteX3" fmla="*/ 126261 w 862067"/>
                <a:gd name="connsiteY3" fmla="*/ 126230 h 1040561"/>
                <a:gd name="connsiteX4" fmla="*/ 126233 w 862067"/>
                <a:gd name="connsiteY4" fmla="*/ 735806 h 1040561"/>
                <a:gd name="connsiteX5" fmla="*/ 126261 w 862067"/>
                <a:gd name="connsiteY5" fmla="*/ 735834 h 104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2067" h="1040561">
                  <a:moveTo>
                    <a:pt x="430989" y="1040561"/>
                  </a:moveTo>
                  <a:lnTo>
                    <a:pt x="735809" y="735834"/>
                  </a:lnTo>
                  <a:cubicBezTo>
                    <a:pt x="904144" y="567509"/>
                    <a:pt x="904153" y="294592"/>
                    <a:pt x="735837" y="126258"/>
                  </a:cubicBezTo>
                  <a:cubicBezTo>
                    <a:pt x="567512" y="-42077"/>
                    <a:pt x="294596" y="-42086"/>
                    <a:pt x="126261" y="126230"/>
                  </a:cubicBezTo>
                  <a:cubicBezTo>
                    <a:pt x="-42073" y="294555"/>
                    <a:pt x="-42092" y="567472"/>
                    <a:pt x="126233" y="735806"/>
                  </a:cubicBezTo>
                  <a:cubicBezTo>
                    <a:pt x="126243" y="735815"/>
                    <a:pt x="126252" y="735825"/>
                    <a:pt x="126261" y="735834"/>
                  </a:cubicBez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TextBox 93"/>
            <p:cNvSpPr txBox="1"/>
            <p:nvPr/>
          </p:nvSpPr>
          <p:spPr>
            <a:xfrm>
              <a:off x="6411853" y="437824"/>
              <a:ext cx="2745105" cy="12310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Stage 2</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Appointment of AR and NB</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Registration of Economic Operator in Actor Module of EUDAMED</a:t>
              </a:r>
            </a:p>
            <a:p>
              <a:pPr marL="0" marR="0" lvl="0" indent="0" algn="l" defTabSz="914400" rtl="0" eaLnBrk="1" fontAlgn="auto" latinLnBrk="0" hangingPunct="1">
                <a:lnSpc>
                  <a:spcPct val="100000"/>
                </a:lnSpc>
                <a:spcBef>
                  <a:spcPts val="600"/>
                </a:spcBef>
                <a:spcAft>
                  <a:spcPts val="0"/>
                </a:spcAft>
                <a:buClrTx/>
                <a:buSzTx/>
                <a:buFontTx/>
                <a:buNone/>
                <a:defRPr/>
              </a:pPr>
              <a:r>
                <a:rPr lang="en-US" sz="900" noProof="0" dirty="0">
                  <a:ln>
                    <a:noFill/>
                  </a:ln>
                  <a:solidFill>
                    <a:prstClr val="black"/>
                  </a:solidFill>
                  <a:effectLst/>
                  <a:uLnTx/>
                  <a:uFillTx/>
                  <a:latin typeface="Georgia Pro Light" panose="02040302050405020303" pitchFamily="18" charset="0"/>
                  <a:sym typeface="+mn-ea"/>
                </a:rPr>
                <a:t>Status:</a:t>
              </a:r>
              <a:r>
                <a:rPr lang="en-US" sz="900" noProof="0" dirty="0">
                  <a:ln>
                    <a:noFill/>
                  </a:ln>
                  <a:solidFill>
                    <a:srgbClr val="00B050"/>
                  </a:solidFill>
                  <a:effectLst/>
                  <a:uLnTx/>
                  <a:uFillTx/>
                  <a:latin typeface="Georgia Pro Light" panose="02040302050405020303" pitchFamily="18" charset="0"/>
                  <a:sym typeface="+mn-ea"/>
                </a:rPr>
                <a:t> COMPLETED</a:t>
              </a:r>
              <a:r>
                <a:rPr lang="en-US" sz="900" noProof="0" dirty="0">
                  <a:ln>
                    <a:noFill/>
                  </a:ln>
                  <a:solidFill>
                    <a:prstClr val="black"/>
                  </a:solidFill>
                  <a:effectLst/>
                  <a:uLnTx/>
                  <a:uFillTx/>
                  <a:latin typeface="Georgia Pro Light" panose="02040302050405020303" pitchFamily="18" charset="0"/>
                  <a:sym typeface="+mn-ea"/>
                </a:rPr>
                <a:t>  </a:t>
              </a: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p:txBody>
        </p:sp>
        <p:sp>
          <p:nvSpPr>
            <p:cNvPr id="95" name="TextBox 94"/>
            <p:cNvSpPr txBox="1"/>
            <p:nvPr>
              <p:custDataLst>
                <p:tags r:id="rId7"/>
              </p:custDataLst>
            </p:nvPr>
          </p:nvSpPr>
          <p:spPr>
            <a:xfrm>
              <a:off x="8086226" y="1874233"/>
              <a:ext cx="2668786" cy="151807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Stage 4</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Implementation of IVDR Compliant Procedures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Registration of Class A devices*</a:t>
              </a:r>
            </a:p>
            <a:p>
              <a:pPr marL="0" marR="0" lvl="0" indent="0" algn="l" defTabSz="914400" rtl="0" eaLnBrk="1" fontAlgn="auto" latinLnBrk="0" hangingPunct="1">
                <a:lnSpc>
                  <a:spcPct val="100000"/>
                </a:lnSpc>
                <a:spcBef>
                  <a:spcPts val="600"/>
                </a:spcBef>
                <a:spcAft>
                  <a:spcPts val="0"/>
                </a:spcAft>
                <a:buClrTx/>
                <a:buSzTx/>
                <a:buFontTx/>
                <a:buNone/>
                <a:defRPr/>
              </a:pPr>
              <a:r>
                <a:rPr lang="en-US" sz="900" noProof="0" dirty="0">
                  <a:ln>
                    <a:noFill/>
                  </a:ln>
                  <a:solidFill>
                    <a:prstClr val="black"/>
                  </a:solidFill>
                  <a:effectLst/>
                  <a:uLnTx/>
                  <a:uFillTx/>
                  <a:latin typeface="Georgia Pro Light" panose="02040302050405020303" pitchFamily="18" charset="0"/>
                  <a:sym typeface="+mn-ea"/>
                </a:rPr>
                <a:t>     Status:</a:t>
              </a:r>
              <a:r>
                <a:rPr lang="en-US" sz="900" noProof="0" dirty="0">
                  <a:ln>
                    <a:noFill/>
                  </a:ln>
                  <a:solidFill>
                    <a:srgbClr val="00B050"/>
                  </a:solidFill>
                  <a:effectLst/>
                  <a:uLnTx/>
                  <a:uFillTx/>
                  <a:latin typeface="Georgia Pro Light" panose="02040302050405020303" pitchFamily="18" charset="0"/>
                  <a:sym typeface="+mn-ea"/>
                </a:rPr>
                <a:t> COMPLETED</a:t>
              </a:r>
              <a:r>
                <a:rPr lang="en-US" sz="900" noProof="0" dirty="0">
                  <a:ln>
                    <a:noFill/>
                  </a:ln>
                  <a:solidFill>
                    <a:prstClr val="black"/>
                  </a:solidFill>
                  <a:effectLst/>
                  <a:uLnTx/>
                  <a:uFillTx/>
                  <a:latin typeface="Georgia Pro Light" panose="02040302050405020303" pitchFamily="18" charset="0"/>
                  <a:sym typeface="+mn-ea"/>
                </a:rPr>
                <a:t>  </a:t>
              </a: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defRPr/>
              </a:pP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p:txBody>
        </p:sp>
        <p:sp>
          <p:nvSpPr>
            <p:cNvPr id="96" name="TextBox 95"/>
            <p:cNvSpPr txBox="1"/>
            <p:nvPr/>
          </p:nvSpPr>
          <p:spPr>
            <a:xfrm>
              <a:off x="750478" y="255367"/>
              <a:ext cx="2668786" cy="10456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Stage 1</a:t>
              </a: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Launch of IVDR Project</a:t>
              </a: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Gap Assessment</a:t>
              </a:r>
            </a:p>
            <a:p>
              <a:pPr marR="0" lvl="0" indent="0" algn="r" defTabSz="914400" rtl="0" eaLnBrk="1" fontAlgn="auto" latinLnBrk="0" hangingPunct="1">
                <a:lnSpc>
                  <a:spcPct val="100000"/>
                </a:lnSpc>
                <a:spcBef>
                  <a:spcPts val="600"/>
                </a:spcBef>
                <a:spcAft>
                  <a:spcPts val="0"/>
                </a:spcAft>
                <a:buClrTx/>
                <a:buSzTx/>
                <a:buNone/>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Status:</a:t>
              </a:r>
              <a:r>
                <a:rPr kumimoji="0" lang="en-US" sz="900" b="0" i="0" u="none" strike="noStrike" kern="1200" cap="none" spc="0" normalizeH="0" baseline="0" noProof="0" dirty="0">
                  <a:ln>
                    <a:noFill/>
                  </a:ln>
                  <a:solidFill>
                    <a:srgbClr val="00B050"/>
                  </a:solidFill>
                  <a:effectLst/>
                  <a:uLnTx/>
                  <a:uFillTx/>
                  <a:latin typeface="Georgia Pro Light" panose="02040302050405020303" pitchFamily="18" charset="0"/>
                  <a:ea typeface="+mn-ea"/>
                  <a:cs typeface="+mn-cs"/>
                </a:rPr>
                <a:t> COMPLETED</a:t>
              </a: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  </a:t>
              </a:r>
            </a:p>
          </p:txBody>
        </p:sp>
        <p:sp>
          <p:nvSpPr>
            <p:cNvPr id="97" name="TextBox 96"/>
            <p:cNvSpPr txBox="1"/>
            <p:nvPr>
              <p:custDataLst>
                <p:tags r:id="rId8"/>
              </p:custDataLst>
            </p:nvPr>
          </p:nvSpPr>
          <p:spPr>
            <a:xfrm>
              <a:off x="587633" y="2203759"/>
              <a:ext cx="2668905" cy="1188720"/>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Stage 3</a:t>
              </a: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lang="en-US" sz="900" noProof="0" dirty="0">
                  <a:ln>
                    <a:noFill/>
                  </a:ln>
                  <a:solidFill>
                    <a:prstClr val="black"/>
                  </a:solidFill>
                  <a:effectLst/>
                  <a:uLnTx/>
                  <a:uFillTx/>
                  <a:latin typeface="Georgia Pro Light" panose="02040302050405020303" pitchFamily="18" charset="0"/>
                  <a:sym typeface="+mn-ea"/>
                </a:rPr>
                <a:t>Appointment of PRRC</a:t>
              </a: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lang="en-US" sz="900" noProof="0" dirty="0">
                  <a:ln>
                    <a:noFill/>
                  </a:ln>
                  <a:solidFill>
                    <a:prstClr val="black"/>
                  </a:solidFill>
                  <a:effectLst/>
                  <a:uLnTx/>
                  <a:uFillTx/>
                  <a:latin typeface="Georgia Pro Light" panose="02040302050405020303" pitchFamily="18" charset="0"/>
                  <a:sym typeface="+mn-ea"/>
                </a:rPr>
                <a:t>Classification of Products</a:t>
              </a: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a:p>
              <a:pPr marR="0" lvl="0" indent="0" algn="r" defTabSz="914400" rtl="0" eaLnBrk="1" fontAlgn="auto" latinLnBrk="0" hangingPunct="1">
                <a:lnSpc>
                  <a:spcPct val="100000"/>
                </a:lnSpc>
                <a:spcBef>
                  <a:spcPts val="600"/>
                </a:spcBef>
                <a:spcAft>
                  <a:spcPts val="0"/>
                </a:spcAft>
                <a:buClrTx/>
                <a:buSzTx/>
                <a:buFont typeface="Arial" panose="020B0604020202020204" pitchFamily="34" charset="0"/>
                <a:buNone/>
                <a:defRPr/>
              </a:pPr>
              <a:r>
                <a:rPr lang="en-US" sz="900" noProof="0" dirty="0">
                  <a:ln>
                    <a:noFill/>
                  </a:ln>
                  <a:solidFill>
                    <a:prstClr val="black"/>
                  </a:solidFill>
                  <a:effectLst/>
                  <a:uLnTx/>
                  <a:uFillTx/>
                  <a:latin typeface="Georgia Pro Light" panose="02040302050405020303" pitchFamily="18" charset="0"/>
                  <a:sym typeface="+mn-ea"/>
                </a:rPr>
                <a:t>Status:</a:t>
              </a:r>
              <a:r>
                <a:rPr lang="en-US" sz="900" noProof="0" dirty="0">
                  <a:ln>
                    <a:noFill/>
                  </a:ln>
                  <a:solidFill>
                    <a:srgbClr val="00B050"/>
                  </a:solidFill>
                  <a:effectLst/>
                  <a:uLnTx/>
                  <a:uFillTx/>
                  <a:latin typeface="Georgia Pro Light" panose="02040302050405020303" pitchFamily="18" charset="0"/>
                  <a:sym typeface="+mn-ea"/>
                </a:rPr>
                <a:t> COMPLETED</a:t>
              </a:r>
              <a:r>
                <a:rPr lang="en-US" sz="900" noProof="0" dirty="0">
                  <a:ln>
                    <a:noFill/>
                  </a:ln>
                  <a:solidFill>
                    <a:prstClr val="black"/>
                  </a:solidFill>
                  <a:effectLst/>
                  <a:uLnTx/>
                  <a:uFillTx/>
                  <a:latin typeface="Georgia Pro Light" panose="02040302050405020303" pitchFamily="18" charset="0"/>
                  <a:sym typeface="+mn-ea"/>
                </a:rPr>
                <a:t>  </a:t>
              </a: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defRPr/>
              </a:pPr>
              <a:endPar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endParaRPr>
            </a:p>
            <a:p>
              <a:pPr marL="0" marR="0" lvl="0" indent="0" algn="r" defTabSz="914400" rtl="0" eaLnBrk="1" fontAlgn="auto" latinLnBrk="0" hangingPunct="1">
                <a:lnSpc>
                  <a:spcPct val="100000"/>
                </a:lnSpc>
                <a:spcBef>
                  <a:spcPts val="600"/>
                </a:spcBef>
                <a:spcAft>
                  <a:spcPts val="0"/>
                </a:spcAft>
                <a:buClrTx/>
                <a:buSzTx/>
                <a:buFontTx/>
                <a:buNone/>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  </a:t>
              </a:r>
            </a:p>
          </p:txBody>
        </p:sp>
        <p:sp>
          <p:nvSpPr>
            <p:cNvPr id="98" name="TextBox 97"/>
            <p:cNvSpPr txBox="1"/>
            <p:nvPr>
              <p:custDataLst>
                <p:tags r:id="rId9"/>
              </p:custDataLst>
            </p:nvPr>
          </p:nvSpPr>
          <p:spPr>
            <a:xfrm>
              <a:off x="2800308" y="3650207"/>
              <a:ext cx="2668786" cy="10456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Stage 5</a:t>
              </a: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IVDR Audit</a:t>
              </a:r>
            </a:p>
            <a:p>
              <a:pPr marL="171450" marR="0" lvl="0" indent="-171450" algn="r"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IVDR Certification</a:t>
              </a:r>
            </a:p>
            <a:p>
              <a:pPr marL="0" marR="0" lvl="0" indent="0" algn="r" defTabSz="914400" rtl="0" eaLnBrk="1" fontAlgn="auto" latinLnBrk="0" hangingPunct="1">
                <a:lnSpc>
                  <a:spcPct val="100000"/>
                </a:lnSpc>
                <a:spcBef>
                  <a:spcPts val="600"/>
                </a:spcBef>
                <a:spcAft>
                  <a:spcPts val="0"/>
                </a:spcAft>
                <a:buClrTx/>
                <a:buSzTx/>
                <a:buFontTx/>
                <a:buNone/>
                <a:defRPr/>
              </a:pPr>
              <a:r>
                <a:rPr lang="en-US" sz="900" noProof="0" dirty="0">
                  <a:ln>
                    <a:noFill/>
                  </a:ln>
                  <a:solidFill>
                    <a:prstClr val="black"/>
                  </a:solidFill>
                  <a:effectLst/>
                  <a:uLnTx/>
                  <a:uFillTx/>
                  <a:latin typeface="Georgia Pro Light" panose="02040302050405020303" pitchFamily="18" charset="0"/>
                  <a:sym typeface="+mn-ea"/>
                </a:rPr>
                <a:t>Status:</a:t>
              </a:r>
              <a:r>
                <a:rPr lang="en-US" sz="900" noProof="0" dirty="0">
                  <a:ln>
                    <a:noFill/>
                  </a:ln>
                  <a:solidFill>
                    <a:srgbClr val="00B050"/>
                  </a:solidFill>
                  <a:effectLst/>
                  <a:uLnTx/>
                  <a:uFillTx/>
                  <a:latin typeface="Georgia Pro Light" panose="02040302050405020303" pitchFamily="18" charset="0"/>
                  <a:sym typeface="+mn-ea"/>
                </a:rPr>
                <a:t> COMPLETED</a:t>
              </a: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  </a:t>
              </a:r>
            </a:p>
          </p:txBody>
        </p:sp>
        <p:sp>
          <p:nvSpPr>
            <p:cNvPr id="99" name="Freeform: Shape 98"/>
            <p:cNvSpPr/>
            <p:nvPr>
              <p:custDataLst>
                <p:tags r:id="rId10"/>
              </p:custDataLst>
            </p:nvPr>
          </p:nvSpPr>
          <p:spPr>
            <a:xfrm>
              <a:off x="8987173" y="4603554"/>
              <a:ext cx="894457" cy="1079701"/>
            </a:xfrm>
            <a:custGeom>
              <a:avLst/>
              <a:gdLst>
                <a:gd name="connsiteX0" fmla="*/ 474354 w 948708"/>
                <a:gd name="connsiteY0" fmla="*/ 1145189 h 1145188"/>
                <a:gd name="connsiteX1" fmla="*/ 809769 w 948708"/>
                <a:gd name="connsiteY1" fmla="*/ 809774 h 1145188"/>
                <a:gd name="connsiteX2" fmla="*/ 809779 w 948708"/>
                <a:gd name="connsiteY2" fmla="*/ 138934 h 1145188"/>
                <a:gd name="connsiteX3" fmla="*/ 138939 w 948708"/>
                <a:gd name="connsiteY3" fmla="*/ 138934 h 1145188"/>
                <a:gd name="connsiteX4" fmla="*/ 138930 w 948708"/>
                <a:gd name="connsiteY4" fmla="*/ 809764 h 1145188"/>
                <a:gd name="connsiteX5" fmla="*/ 138939 w 948708"/>
                <a:gd name="connsiteY5" fmla="*/ 809774 h 114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708" h="1145188">
                  <a:moveTo>
                    <a:pt x="474354" y="1145189"/>
                  </a:moveTo>
                  <a:lnTo>
                    <a:pt x="809769" y="809774"/>
                  </a:lnTo>
                  <a:cubicBezTo>
                    <a:pt x="995019" y="624533"/>
                    <a:pt x="995019" y="324184"/>
                    <a:pt x="809779" y="138934"/>
                  </a:cubicBezTo>
                  <a:cubicBezTo>
                    <a:pt x="624528" y="-46307"/>
                    <a:pt x="324189" y="-46316"/>
                    <a:pt x="138939" y="138934"/>
                  </a:cubicBezTo>
                  <a:cubicBezTo>
                    <a:pt x="-46311" y="324175"/>
                    <a:pt x="-46311" y="624524"/>
                    <a:pt x="138930" y="809764"/>
                  </a:cubicBezTo>
                  <a:cubicBezTo>
                    <a:pt x="138939" y="809774"/>
                    <a:pt x="138939" y="809774"/>
                    <a:pt x="138939" y="809774"/>
                  </a:cubicBezTo>
                  <a:close/>
                </a:path>
              </a:pathLst>
            </a:custGeom>
            <a:solidFill>
              <a:schemeClr val="accent2"/>
            </a:solidFill>
            <a:ln w="93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p:cNvSpPr txBox="1"/>
            <p:nvPr>
              <p:custDataLst>
                <p:tags r:id="rId11"/>
              </p:custDataLst>
            </p:nvPr>
          </p:nvSpPr>
          <p:spPr>
            <a:xfrm>
              <a:off x="9983747" y="4804183"/>
              <a:ext cx="2065095" cy="11277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sz="900" b="1" i="0" u="none" strike="noStrike" kern="1200" cap="none" spc="0" normalizeH="0" baseline="0" noProof="0" dirty="0">
                  <a:ln>
                    <a:noFill/>
                  </a:ln>
                  <a:solidFill>
                    <a:srgbClr val="00B050"/>
                  </a:solidFill>
                  <a:effectLst/>
                  <a:uLnTx/>
                  <a:uFillTx/>
                  <a:latin typeface="Georgia" panose="02040502050405020303" pitchFamily="18" charset="0"/>
                  <a:ea typeface="+mn-ea"/>
                  <a:cs typeface="+mn-cs"/>
                </a:rPr>
                <a:t>COMPLETED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IVDR QMS Certificate Received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Truenat</a:t>
              </a:r>
              <a:r>
                <a:rPr kumimoji="0" lang="en-US" altLang="en-US" sz="900" b="0" i="0" u="none" strike="noStrike" kern="1200" cap="none" spc="0" normalizeH="0" baseline="30000" noProof="0" dirty="0">
                  <a:ln>
                    <a:noFill/>
                  </a:ln>
                  <a:solidFill>
                    <a:prstClr val="black"/>
                  </a:solidFill>
                  <a:effectLst/>
                  <a:uLnTx/>
                  <a:uFillTx/>
                  <a:latin typeface="Georgia Pro Light" panose="02040302050405020303" pitchFamily="18" charset="0"/>
                  <a:ea typeface="+mn-ea"/>
                  <a:cs typeface="+mn-cs"/>
                </a:rPr>
                <a:t>®</a:t>
              </a:r>
              <a:r>
                <a:rPr kumimoji="0" lang="en-US" sz="900" b="0" i="0" u="none" strike="noStrike" kern="1200" cap="none" spc="0" normalizeH="0" baseline="0" noProof="0" dirty="0">
                  <a:ln>
                    <a:noFill/>
                  </a:ln>
                  <a:solidFill>
                    <a:prstClr val="black"/>
                  </a:solidFill>
                  <a:effectLst/>
                  <a:uLnTx/>
                  <a:uFillTx/>
                  <a:latin typeface="Georgia Pro Light" panose="02040302050405020303" pitchFamily="18" charset="0"/>
                  <a:ea typeface="+mn-ea"/>
                  <a:cs typeface="+mn-cs"/>
                </a:rPr>
                <a:t> CT-NG registered</a:t>
              </a:r>
            </a:p>
          </p:txBody>
        </p:sp>
        <p:sp>
          <p:nvSpPr>
            <p:cNvPr id="101" name="Shape 3605"/>
            <p:cNvSpPr/>
            <p:nvPr/>
          </p:nvSpPr>
          <p:spPr>
            <a:xfrm>
              <a:off x="3846803" y="501634"/>
              <a:ext cx="320995" cy="39232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Shape 3619"/>
            <p:cNvSpPr/>
            <p:nvPr>
              <p:custDataLst>
                <p:tags r:id="rId12"/>
              </p:custDataLst>
            </p:nvPr>
          </p:nvSpPr>
          <p:spPr>
            <a:xfrm>
              <a:off x="5843602" y="3685898"/>
              <a:ext cx="392327" cy="32099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Shape 3660"/>
            <p:cNvSpPr/>
            <p:nvPr>
              <p:custDataLst>
                <p:tags r:id="rId13"/>
              </p:custDataLst>
            </p:nvPr>
          </p:nvSpPr>
          <p:spPr>
            <a:xfrm>
              <a:off x="9262909" y="4887991"/>
              <a:ext cx="392326" cy="3923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Shape 3664"/>
            <p:cNvSpPr/>
            <p:nvPr>
              <p:custDataLst>
                <p:tags r:id="rId14"/>
              </p:custDataLst>
            </p:nvPr>
          </p:nvSpPr>
          <p:spPr>
            <a:xfrm>
              <a:off x="3646571" y="2226744"/>
              <a:ext cx="392326" cy="39232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Shape 3675"/>
            <p:cNvSpPr/>
            <p:nvPr/>
          </p:nvSpPr>
          <p:spPr>
            <a:xfrm>
              <a:off x="7372494" y="1988495"/>
              <a:ext cx="392327" cy="32099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Shape 3689"/>
            <p:cNvSpPr/>
            <p:nvPr>
              <p:custDataLst>
                <p:tags r:id="rId15"/>
              </p:custDataLst>
            </p:nvPr>
          </p:nvSpPr>
          <p:spPr>
            <a:xfrm>
              <a:off x="5683469" y="930383"/>
              <a:ext cx="417640" cy="37976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bg1"/>
            </a:solidFill>
            <a:ln w="12700">
              <a:miter lim="400000"/>
            </a:ln>
          </p:spPr>
          <p:txBody>
            <a:bodyPr lIns="28575" tIns="28575" rIns="28575" bIns="2857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ext Box 4"/>
          <p:cNvSpPr txBox="1"/>
          <p:nvPr/>
        </p:nvSpPr>
        <p:spPr>
          <a:xfrm>
            <a:off x="97631" y="4635818"/>
            <a:ext cx="6023610" cy="368300"/>
          </a:xfrm>
          <a:prstGeom prst="rect">
            <a:avLst/>
          </a:prstGeom>
          <a:noFill/>
        </p:spPr>
        <p:txBody>
          <a:bodyPr wrap="square" rtlCol="0">
            <a:spAutoFit/>
          </a:bodyPr>
          <a:lstStyle/>
          <a:p>
            <a:r>
              <a:rPr lang="en-US" sz="900" b="1"/>
              <a:t>*Truelab and Trueprep</a:t>
            </a:r>
            <a:r>
              <a:rPr lang="en-US" altLang="en-US" sz="900" b="1"/>
              <a:t>®</a:t>
            </a:r>
            <a:r>
              <a:rPr lang="en-US" sz="900" b="1"/>
              <a:t> Devices, Trueprep</a:t>
            </a:r>
            <a:r>
              <a:rPr lang="en-US" altLang="en-US" sz="900" b="1"/>
              <a:t>®</a:t>
            </a:r>
            <a:r>
              <a:rPr lang="en-US" sz="900" b="1"/>
              <a:t> and STABILYSE</a:t>
            </a:r>
            <a:r>
              <a:rPr lang="en-US" altLang="en-US" sz="900" b="1"/>
              <a:t>®</a:t>
            </a:r>
            <a:r>
              <a:rPr lang="en-US" sz="900" b="1"/>
              <a:t> reagents are registered</a:t>
            </a:r>
          </a:p>
          <a:p>
            <a:r>
              <a:rPr lang="en-US" sz="900" b="1"/>
              <a:t>**Truenat</a:t>
            </a:r>
            <a:r>
              <a:rPr lang="en-US" altLang="en-US" sz="900" b="1"/>
              <a:t>®</a:t>
            </a:r>
            <a:r>
              <a:rPr lang="en-US" sz="900" b="1"/>
              <a:t> CTNG is registered. Truenat</a:t>
            </a:r>
            <a:r>
              <a:rPr lang="en-US" altLang="en-US" sz="900" b="1"/>
              <a:t>®</a:t>
            </a:r>
            <a:r>
              <a:rPr lang="en-US" sz="900" b="1"/>
              <a:t> HCV, HPV-HR Plus, MTB-INH and MTB Ultima are in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 name="Rectangles 4"/>
          <p:cNvSpPr/>
          <p:nvPr/>
        </p:nvSpPr>
        <p:spPr>
          <a:xfrm>
            <a:off x="-69056" y="448151"/>
            <a:ext cx="9242108" cy="4841558"/>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6" name="Oval 5"/>
          <p:cNvSpPr/>
          <p:nvPr/>
        </p:nvSpPr>
        <p:spPr>
          <a:xfrm>
            <a:off x="2783681" y="3732848"/>
            <a:ext cx="3743801" cy="328803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7" name="Text Box 6"/>
          <p:cNvSpPr txBox="1"/>
          <p:nvPr/>
        </p:nvSpPr>
        <p:spPr>
          <a:xfrm>
            <a:off x="3480435" y="4311968"/>
            <a:ext cx="2321243" cy="645160"/>
          </a:xfrm>
          <a:prstGeom prst="rect">
            <a:avLst/>
          </a:prstGeom>
          <a:noFill/>
        </p:spPr>
        <p:txBody>
          <a:bodyPr wrap="square" rtlCol="0">
            <a:spAutoFit/>
          </a:bodyPr>
          <a:lstStyle/>
          <a:p>
            <a:pPr algn="ctr"/>
            <a:r>
              <a:rPr lang="en-US" sz="3600" b="1">
                <a:solidFill>
                  <a:schemeClr val="bg1"/>
                </a:solidFill>
                <a:latin typeface="Gabriola" panose="04040605051002020D02" charset="0"/>
                <a:cs typeface="Gabriola" panose="04040605051002020D02" charset="0"/>
              </a:rPr>
              <a:t>What’s New?</a:t>
            </a:r>
          </a:p>
        </p:txBody>
      </p:sp>
      <p:cxnSp>
        <p:nvCxnSpPr>
          <p:cNvPr id="9" name="Straight Connector 8"/>
          <p:cNvCxnSpPr/>
          <p:nvPr/>
        </p:nvCxnSpPr>
        <p:spPr>
          <a:xfrm>
            <a:off x="4672013" y="1380173"/>
            <a:ext cx="476" cy="483394"/>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sp>
        <p:nvSpPr>
          <p:cNvPr id="10" name="Oval 9"/>
          <p:cNvSpPr/>
          <p:nvPr/>
        </p:nvSpPr>
        <p:spPr>
          <a:xfrm>
            <a:off x="1463993" y="2093595"/>
            <a:ext cx="508159" cy="465296"/>
          </a:xfrm>
          <a:prstGeom prst="ellipse">
            <a:avLst/>
          </a:prstGeom>
          <a:solidFill>
            <a:schemeClr val="accent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11" name="Oval 10"/>
          <p:cNvSpPr/>
          <p:nvPr/>
        </p:nvSpPr>
        <p:spPr>
          <a:xfrm>
            <a:off x="4440555" y="2074069"/>
            <a:ext cx="508159" cy="465296"/>
          </a:xfrm>
          <a:prstGeom prst="ellipse">
            <a:avLst/>
          </a:prstGeom>
          <a:solidFill>
            <a:schemeClr val="accent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12" name="Oval 11"/>
          <p:cNvSpPr/>
          <p:nvPr/>
        </p:nvSpPr>
        <p:spPr>
          <a:xfrm>
            <a:off x="7356158" y="2076450"/>
            <a:ext cx="508159" cy="465296"/>
          </a:xfrm>
          <a:prstGeom prst="ellipse">
            <a:avLst/>
          </a:prstGeom>
          <a:solidFill>
            <a:schemeClr val="accent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13" name="Oval 12"/>
          <p:cNvSpPr/>
          <p:nvPr/>
        </p:nvSpPr>
        <p:spPr>
          <a:xfrm>
            <a:off x="4336733" y="446246"/>
            <a:ext cx="508159" cy="465296"/>
          </a:xfrm>
          <a:prstGeom prst="ellipse">
            <a:avLst/>
          </a:prstGeom>
          <a:solidFill>
            <a:schemeClr val="accent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p>
        </p:txBody>
      </p:sp>
      <p:sp>
        <p:nvSpPr>
          <p:cNvPr id="14" name="Text Box 13"/>
          <p:cNvSpPr txBox="1"/>
          <p:nvPr/>
        </p:nvSpPr>
        <p:spPr>
          <a:xfrm>
            <a:off x="2504599" y="838200"/>
            <a:ext cx="4149090" cy="598805"/>
          </a:xfrm>
          <a:prstGeom prst="rect">
            <a:avLst/>
          </a:prstGeom>
          <a:noFill/>
        </p:spPr>
        <p:txBody>
          <a:bodyPr wrap="square" rtlCol="0">
            <a:spAutoFit/>
          </a:bodyPr>
          <a:lstStyle/>
          <a:p>
            <a:pPr algn="ctr"/>
            <a:r>
              <a:rPr lang="en-US" altLang="en-US" sz="1500" b="1">
                <a:solidFill>
                  <a:schemeClr val="tx1"/>
                </a:solidFill>
                <a:latin typeface="Cambria" panose="02040503050406030204" charset="0"/>
                <a:cs typeface="Cambria" panose="02040503050406030204" charset="0"/>
              </a:rPr>
              <a:t>Launched Regulatory Update Forum</a:t>
            </a:r>
            <a:endParaRPr lang="en-US" altLang="en-US" sz="1800" b="1">
              <a:solidFill>
                <a:schemeClr val="tx1"/>
              </a:solidFill>
              <a:latin typeface="Cambria" panose="02040503050406030204" charset="0"/>
              <a:cs typeface="Cambria" panose="02040503050406030204" charset="0"/>
            </a:endParaRPr>
          </a:p>
          <a:p>
            <a:pPr algn="ctr"/>
            <a:r>
              <a:rPr lang="en-US" altLang="en-US" sz="900" b="1" i="1">
                <a:solidFill>
                  <a:schemeClr val="tx1"/>
                </a:solidFill>
                <a:latin typeface="Cambria" panose="02040503050406030204" charset="0"/>
                <a:cs typeface="Cambria" panose="02040503050406030204" charset="0"/>
              </a:rPr>
              <a:t>Designed to track and communicate applicable regulatory updates and amendments on a monthly basis</a:t>
            </a:r>
          </a:p>
        </p:txBody>
      </p:sp>
      <p:sp>
        <p:nvSpPr>
          <p:cNvPr id="15" name="Text Box 14"/>
          <p:cNvSpPr txBox="1"/>
          <p:nvPr/>
        </p:nvSpPr>
        <p:spPr>
          <a:xfrm>
            <a:off x="305753" y="2594610"/>
            <a:ext cx="2825115" cy="714375"/>
          </a:xfrm>
          <a:prstGeom prst="rect">
            <a:avLst/>
          </a:prstGeom>
          <a:noFill/>
        </p:spPr>
        <p:txBody>
          <a:bodyPr wrap="square" rtlCol="0">
            <a:spAutoFit/>
          </a:bodyPr>
          <a:lstStyle/>
          <a:p>
            <a:pPr algn="ctr"/>
            <a:r>
              <a:rPr lang="en-US" altLang="en-US" sz="1350" b="1">
                <a:solidFill>
                  <a:schemeClr val="tx1"/>
                </a:solidFill>
                <a:latin typeface="Cambria" panose="02040503050406030204" charset="0"/>
                <a:cs typeface="Cambria" panose="02040503050406030204" charset="0"/>
              </a:rPr>
              <a:t>Targeted Communication</a:t>
            </a:r>
          </a:p>
          <a:p>
            <a:pPr algn="ctr"/>
            <a:r>
              <a:rPr lang="en-US" altLang="en-US" sz="900" b="1" i="1">
                <a:solidFill>
                  <a:schemeClr val="tx1"/>
                </a:solidFill>
                <a:latin typeface="Cambria" panose="02040503050406030204" charset="0"/>
                <a:cs typeface="Cambria" panose="02040503050406030204" charset="0"/>
              </a:rPr>
              <a:t>Updates </a:t>
            </a:r>
            <a:r>
              <a:rPr lang="en-US" altLang="en-US" sz="900" b="1" i="1">
                <a:latin typeface="Cambria" panose="02040503050406030204" charset="0"/>
                <a:cs typeface="Cambria" panose="02040503050406030204" charset="0"/>
                <a:sym typeface="+mn-ea"/>
              </a:rPr>
              <a:t>and amendments issued by various regulatory bodies </a:t>
            </a:r>
            <a:r>
              <a:rPr lang="en-US" altLang="en-US" sz="900" b="1" i="1">
                <a:solidFill>
                  <a:schemeClr val="tx1"/>
                </a:solidFill>
                <a:latin typeface="Cambria" panose="02040503050406030204" charset="0"/>
                <a:cs typeface="Cambria" panose="02040503050406030204" charset="0"/>
              </a:rPr>
              <a:t>will be shared with all impacted departments</a:t>
            </a:r>
          </a:p>
        </p:txBody>
      </p:sp>
      <p:sp>
        <p:nvSpPr>
          <p:cNvPr id="16" name="Text Box 15"/>
          <p:cNvSpPr txBox="1"/>
          <p:nvPr/>
        </p:nvSpPr>
        <p:spPr>
          <a:xfrm>
            <a:off x="3536633" y="2594610"/>
            <a:ext cx="2511743" cy="737235"/>
          </a:xfrm>
          <a:prstGeom prst="rect">
            <a:avLst/>
          </a:prstGeom>
          <a:noFill/>
        </p:spPr>
        <p:txBody>
          <a:bodyPr wrap="square" rtlCol="0">
            <a:spAutoFit/>
          </a:bodyPr>
          <a:lstStyle/>
          <a:p>
            <a:pPr algn="ctr"/>
            <a:r>
              <a:rPr lang="en-US" altLang="en-US" sz="1500" b="1">
                <a:solidFill>
                  <a:schemeClr val="tx1"/>
                </a:solidFill>
                <a:latin typeface="Cambria" panose="02040503050406030204" charset="0"/>
                <a:cs typeface="Cambria" panose="02040503050406030204" charset="0"/>
              </a:rPr>
              <a:t>Release Summary</a:t>
            </a:r>
            <a:endParaRPr lang="en-US" altLang="en-US" sz="1500" b="1" i="1">
              <a:solidFill>
                <a:schemeClr val="tx1"/>
              </a:solidFill>
              <a:latin typeface="Cambria" panose="02040503050406030204" charset="0"/>
              <a:cs typeface="Cambria" panose="02040503050406030204" charset="0"/>
            </a:endParaRPr>
          </a:p>
          <a:p>
            <a:pPr algn="ctr"/>
            <a:r>
              <a:rPr lang="en-US" altLang="en-US" sz="900" b="1" i="1">
                <a:solidFill>
                  <a:schemeClr val="tx1"/>
                </a:solidFill>
                <a:latin typeface="Cambria" panose="02040503050406030204" charset="0"/>
                <a:cs typeface="Cambria" panose="02040503050406030204" charset="0"/>
              </a:rPr>
              <a:t>delivers a clear and concise summary of updates and amendments issued by various regulatory authorities</a:t>
            </a:r>
          </a:p>
        </p:txBody>
      </p:sp>
      <p:sp>
        <p:nvSpPr>
          <p:cNvPr id="17" name="Text Box 16"/>
          <p:cNvSpPr txBox="1"/>
          <p:nvPr/>
        </p:nvSpPr>
        <p:spPr>
          <a:xfrm>
            <a:off x="6537484" y="2594610"/>
            <a:ext cx="2305050" cy="875665"/>
          </a:xfrm>
          <a:prstGeom prst="rect">
            <a:avLst/>
          </a:prstGeom>
          <a:noFill/>
        </p:spPr>
        <p:txBody>
          <a:bodyPr wrap="square" rtlCol="0">
            <a:spAutoFit/>
          </a:bodyPr>
          <a:lstStyle/>
          <a:p>
            <a:pPr indent="0" algn="ctr">
              <a:buNone/>
            </a:pPr>
            <a:r>
              <a:rPr lang="en-US" altLang="en-US" sz="1500" b="1">
                <a:solidFill>
                  <a:schemeClr val="tx1"/>
                </a:solidFill>
                <a:latin typeface="Cambria" panose="02040503050406030204" charset="0"/>
                <a:cs typeface="Cambria" panose="02040503050406030204" charset="0"/>
              </a:rPr>
              <a:t>Goal</a:t>
            </a:r>
            <a:endParaRPr lang="en-US" altLang="en-US" sz="1500" b="1" i="1">
              <a:solidFill>
                <a:schemeClr val="tx1"/>
              </a:solidFill>
              <a:latin typeface="Cambria" panose="02040503050406030204" charset="0"/>
              <a:cs typeface="Cambria" panose="02040503050406030204" charset="0"/>
            </a:endParaRPr>
          </a:p>
          <a:p>
            <a:pPr indent="0" algn="ctr">
              <a:buFont typeface="Wingdings" panose="05000000000000000000" charset="0"/>
              <a:buNone/>
            </a:pPr>
            <a:r>
              <a:rPr lang="en-US" altLang="en-US" sz="900" b="1" i="1">
                <a:solidFill>
                  <a:schemeClr val="tx1"/>
                </a:solidFill>
                <a:latin typeface="Cambria" panose="02040503050406030204" charset="0"/>
                <a:cs typeface="Cambria" panose="02040503050406030204" charset="0"/>
              </a:rPr>
              <a:t>Stay updated with current regulatory requirements to ensure timely compliance, minimize regulatory risks and maintain audit readiness</a:t>
            </a:r>
          </a:p>
        </p:txBody>
      </p:sp>
      <p:pic>
        <p:nvPicPr>
          <p:cNvPr id="4" name="Picture 3"/>
          <p:cNvPicPr>
            <a:picLocks noChangeAspect="1"/>
          </p:cNvPicPr>
          <p:nvPr/>
        </p:nvPicPr>
        <p:blipFill>
          <a:blip r:embed="rId3"/>
          <a:stretch>
            <a:fillRect/>
          </a:stretch>
        </p:blipFill>
        <p:spPr>
          <a:xfrm>
            <a:off x="4450556" y="536258"/>
            <a:ext cx="281940" cy="281940"/>
          </a:xfrm>
          <a:prstGeom prst="rect">
            <a:avLst/>
          </a:prstGeom>
        </p:spPr>
      </p:pic>
      <p:pic>
        <p:nvPicPr>
          <p:cNvPr id="2" name="Picture 1"/>
          <p:cNvPicPr/>
          <p:nvPr/>
        </p:nvPicPr>
        <p:blipFill>
          <a:blip r:embed="rId4"/>
          <a:srcRect l="15686" t="16178" r="8235" b="16061"/>
          <a:stretch>
            <a:fillRect/>
          </a:stretch>
        </p:blipFill>
        <p:spPr>
          <a:xfrm>
            <a:off x="1579245" y="2186940"/>
            <a:ext cx="277178" cy="275273"/>
          </a:xfrm>
          <a:prstGeom prst="rect">
            <a:avLst/>
          </a:prstGeom>
        </p:spPr>
      </p:pic>
      <p:pic>
        <p:nvPicPr>
          <p:cNvPr id="22" name="Picture 21"/>
          <p:cNvPicPr/>
          <p:nvPr/>
        </p:nvPicPr>
        <p:blipFill>
          <a:blip r:embed="rId5"/>
          <a:stretch>
            <a:fillRect/>
          </a:stretch>
        </p:blipFill>
        <p:spPr>
          <a:xfrm>
            <a:off x="4602956" y="2106930"/>
            <a:ext cx="193834" cy="386715"/>
          </a:xfrm>
          <a:prstGeom prst="rect">
            <a:avLst/>
          </a:prstGeom>
        </p:spPr>
      </p:pic>
      <p:pic>
        <p:nvPicPr>
          <p:cNvPr id="23" name="Picture 22"/>
          <p:cNvPicPr>
            <a:picLocks noChangeAspect="1"/>
          </p:cNvPicPr>
          <p:nvPr/>
        </p:nvPicPr>
        <p:blipFill>
          <a:blip r:embed="rId6"/>
          <a:stretch>
            <a:fillRect/>
          </a:stretch>
        </p:blipFill>
        <p:spPr>
          <a:xfrm>
            <a:off x="7462361" y="2156460"/>
            <a:ext cx="305276" cy="301943"/>
          </a:xfrm>
          <a:prstGeom prst="rect">
            <a:avLst/>
          </a:prstGeom>
        </p:spPr>
      </p:pic>
      <p:cxnSp>
        <p:nvCxnSpPr>
          <p:cNvPr id="3" name="Straight Connector 2"/>
          <p:cNvCxnSpPr/>
          <p:nvPr/>
        </p:nvCxnSpPr>
        <p:spPr>
          <a:xfrm flipV="1">
            <a:off x="1715929" y="1868805"/>
            <a:ext cx="5893118" cy="10478"/>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cxnSp>
        <p:nvCxnSpPr>
          <p:cNvPr id="8" name="Straight Connector 7"/>
          <p:cNvCxnSpPr/>
          <p:nvPr/>
        </p:nvCxnSpPr>
        <p:spPr>
          <a:xfrm>
            <a:off x="1712595" y="1865948"/>
            <a:ext cx="5715" cy="217646"/>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cxnSp>
        <p:nvCxnSpPr>
          <p:cNvPr id="18" name="Straight Connector 17"/>
          <p:cNvCxnSpPr/>
          <p:nvPr/>
        </p:nvCxnSpPr>
        <p:spPr>
          <a:xfrm>
            <a:off x="4672489" y="1849279"/>
            <a:ext cx="5715" cy="217646"/>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p:nvPr/>
        </p:nvCxnSpPr>
        <p:spPr>
          <a:xfrm>
            <a:off x="7599045" y="1866900"/>
            <a:ext cx="5239" cy="206693"/>
          </a:xfrm>
          <a:prstGeom prst="line">
            <a:avLst/>
          </a:prstGeom>
          <a:ln w="38100">
            <a:solidFill>
              <a:schemeClr val="tx1">
                <a:lumMod val="50000"/>
                <a:lumOff val="50000"/>
              </a:schemeClr>
            </a:solidFill>
          </a:ln>
        </p:spPr>
        <p:style>
          <a:lnRef idx="2">
            <a:schemeClr val="accent1"/>
          </a:lnRef>
          <a:fillRef idx="0">
            <a:srgbClr val="FFFFFF"/>
          </a:fillRef>
          <a:effectRef idx="0">
            <a:srgbClr val="FFFFFF"/>
          </a:effectRef>
          <a:fontRef idx="minor">
            <a:schemeClr val="tx1"/>
          </a:fontRef>
        </p:style>
      </p:cxnSp>
      <p:sp>
        <p:nvSpPr>
          <p:cNvPr id="19" name="Text Box 18"/>
          <p:cNvSpPr txBox="1"/>
          <p:nvPr/>
        </p:nvSpPr>
        <p:spPr>
          <a:xfrm>
            <a:off x="272891" y="130969"/>
            <a:ext cx="4572000" cy="275590"/>
          </a:xfrm>
          <a:prstGeom prst="rect">
            <a:avLst/>
          </a:prstGeom>
          <a:noFill/>
        </p:spPr>
        <p:txBody>
          <a:bodyPr wrap="square" rtlCol="0" anchor="t">
            <a:spAutoFit/>
          </a:bodyPr>
          <a:lstStyle/>
          <a:p>
            <a:pPr marL="0" lvl="0" indent="0" algn="l" rtl="0">
              <a:spcBef>
                <a:spcPts val="0"/>
              </a:spcBef>
              <a:spcAft>
                <a:spcPts val="0"/>
              </a:spcAft>
              <a:buNone/>
            </a:pPr>
            <a:r>
              <a:rPr lang="en-IN" sz="1200" b="1" dirty="0">
                <a:solidFill>
                  <a:srgbClr val="E31E24"/>
                </a:solidFill>
                <a:latin typeface="Arial" panose="020B0604020202020204" pitchFamily="34" charset="0"/>
                <a:ea typeface="Poppins" panose="00000800000000000000"/>
                <a:cs typeface="Arial" panose="020B0604020202020204" pitchFamily="34" charset="0"/>
                <a:sym typeface="+mn-ea"/>
              </a:rPr>
              <a:t>Regulatory Update Forum</a:t>
            </a:r>
            <a:endParaRPr lang="en-US" sz="1200" b="1" dirty="0">
              <a:solidFill>
                <a:srgbClr val="E31E24"/>
              </a:solidFill>
              <a:latin typeface="Poppins" panose="00000800000000000000"/>
              <a:ea typeface="Poppins" panose="00000800000000000000"/>
              <a:cs typeface="Poppins" panose="00000800000000000000"/>
              <a:sym typeface="Poppins" panose="000008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308125"/>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266700" y="2044700"/>
            <a:ext cx="8099425" cy="74168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US" altLang="en-GB" sz="4800" b="1" dirty="0">
                <a:solidFill>
                  <a:schemeClr val="lt1"/>
                </a:solidFill>
                <a:latin typeface="Calibri" panose="020F0502020204030204" charset="0"/>
                <a:ea typeface="Calibri" panose="020F0502020204030204" charset="0"/>
                <a:cs typeface="Calibri" panose="020F0502020204030204" charset="0"/>
                <a:sym typeface="Poppins SemiBold"/>
              </a:rPr>
              <a:t>QMS CERTIFICATES</a:t>
            </a:r>
          </a:p>
          <a:p>
            <a:pPr marL="0" lvl="0" indent="0" algn="l" rtl="0">
              <a:lnSpc>
                <a:spcPct val="150000"/>
              </a:lnSpc>
              <a:spcBef>
                <a:spcPts val="0"/>
              </a:spcBef>
              <a:spcAft>
                <a:spcPts val="0"/>
              </a:spcAft>
              <a:buNone/>
            </a:pPr>
            <a:r>
              <a:rPr lang="en-IN" alt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July 2025 - December 2025</a:t>
            </a:r>
            <a:endParaRPr lang="en-IN" altLang="en-US" sz="2000" b="1" dirty="0">
              <a:solidFill>
                <a:schemeClr val="lt1"/>
              </a:solidFill>
              <a:latin typeface="Franklin Gothic Medium" panose="020B0603020102020204" pitchFamily="34" charset="0"/>
              <a:ea typeface="Poppins" panose="00000800000000000000"/>
              <a:cs typeface="Poppins" panose="00000800000000000000"/>
              <a:sym typeface="Poppins" panose="000008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8" name="Text Box 27"/>
          <p:cNvSpPr txBox="1"/>
          <p:nvPr/>
        </p:nvSpPr>
        <p:spPr>
          <a:xfrm>
            <a:off x="3881120" y="768350"/>
            <a:ext cx="382270" cy="245110"/>
          </a:xfrm>
          <a:prstGeom prst="rect">
            <a:avLst/>
          </a:prstGeom>
          <a:noFill/>
        </p:spPr>
        <p:txBody>
          <a:bodyPr wrap="square" rtlCol="0">
            <a:spAutoFit/>
          </a:bodyPr>
          <a:lstStyle/>
          <a:p>
            <a:r>
              <a:rPr lang="en-IN" altLang="en-GB" sz="1000" dirty="0"/>
              <a:t>  </a:t>
            </a:r>
          </a:p>
        </p:txBody>
      </p:sp>
      <p:sp>
        <p:nvSpPr>
          <p:cNvPr id="3" name="Text Box 23"/>
          <p:cNvSpPr txBox="1"/>
          <p:nvPr/>
        </p:nvSpPr>
        <p:spPr>
          <a:xfrm>
            <a:off x="4315460" y="1245235"/>
            <a:ext cx="382270" cy="245110"/>
          </a:xfrm>
          <a:prstGeom prst="rect">
            <a:avLst/>
          </a:prstGeom>
          <a:noFill/>
        </p:spPr>
        <p:txBody>
          <a:bodyPr wrap="square" rtlCol="0">
            <a:spAutoFit/>
          </a:bodyPr>
          <a:lstStyle/>
          <a:p>
            <a:pPr algn="ctr"/>
            <a:r>
              <a:rPr lang="en-IN" altLang="en-GB" sz="1000" b="1" dirty="0">
                <a:solidFill>
                  <a:schemeClr val="bg1"/>
                </a:solidFill>
              </a:rPr>
              <a:t>8</a:t>
            </a:r>
          </a:p>
        </p:txBody>
      </p:sp>
      <p:pic>
        <p:nvPicPr>
          <p:cNvPr id="2" name="Picture 1"/>
          <p:cNvPicPr/>
          <p:nvPr/>
        </p:nvPicPr>
        <p:blipFill>
          <a:blip r:embed="rId17"/>
          <a:srcRect l="17333" t="18400" r="15881" b="15852"/>
          <a:stretch>
            <a:fillRect/>
          </a:stretch>
        </p:blipFill>
        <p:spPr>
          <a:xfrm>
            <a:off x="7371080" y="815975"/>
            <a:ext cx="812800" cy="770890"/>
          </a:xfrm>
          <a:prstGeom prst="rect">
            <a:avLst/>
          </a:prstGeom>
        </p:spPr>
      </p:pic>
      <p:pic>
        <p:nvPicPr>
          <p:cNvPr id="6" name="Picture 5"/>
          <p:cNvPicPr/>
          <p:nvPr/>
        </p:nvPicPr>
        <p:blipFill>
          <a:blip r:embed="rId18"/>
          <a:stretch>
            <a:fillRect/>
          </a:stretch>
        </p:blipFill>
        <p:spPr>
          <a:xfrm>
            <a:off x="4643755" y="753110"/>
            <a:ext cx="1045845" cy="833755"/>
          </a:xfrm>
          <a:prstGeom prst="rect">
            <a:avLst/>
          </a:prstGeom>
        </p:spPr>
      </p:pic>
      <p:pic>
        <p:nvPicPr>
          <p:cNvPr id="8" name="Picture 7"/>
          <p:cNvPicPr>
            <a:picLocks noChangeAspect="1"/>
          </p:cNvPicPr>
          <p:nvPr/>
        </p:nvPicPr>
        <p:blipFill>
          <a:blip r:embed="rId19"/>
          <a:srcRect t="5414" b="8599"/>
          <a:stretch>
            <a:fillRect/>
          </a:stretch>
        </p:blipFill>
        <p:spPr>
          <a:xfrm>
            <a:off x="1937385" y="993775"/>
            <a:ext cx="1249045" cy="455295"/>
          </a:xfrm>
          <a:prstGeom prst="rect">
            <a:avLst/>
          </a:prstGeom>
        </p:spPr>
      </p:pic>
      <p:grpSp>
        <p:nvGrpSpPr>
          <p:cNvPr id="25" name="Group 24"/>
          <p:cNvGrpSpPr/>
          <p:nvPr>
            <p:custDataLst>
              <p:tags r:id="rId1"/>
            </p:custDataLst>
          </p:nvPr>
        </p:nvGrpSpPr>
        <p:grpSpPr>
          <a:xfrm>
            <a:off x="1204595" y="1586865"/>
            <a:ext cx="2020570" cy="2632710"/>
            <a:chOff x="323" y="1210"/>
            <a:chExt cx="3182" cy="4146"/>
          </a:xfrm>
        </p:grpSpPr>
        <p:pic>
          <p:nvPicPr>
            <p:cNvPr id="19" name="Picture 18">
              <a:hlinkClick r:id="rId20" action="ppaction://hlinkfile"/>
            </p:cNvPr>
            <p:cNvPicPr/>
            <p:nvPr>
              <p:custDataLst>
                <p:tags r:id="rId13"/>
              </p:custDataLst>
            </p:nvPr>
          </p:nvPicPr>
          <p:blipFill>
            <a:blip r:embed="rId21"/>
            <a:stretch>
              <a:fillRect/>
            </a:stretch>
          </p:blipFill>
          <p:spPr>
            <a:xfrm rot="16200000">
              <a:off x="-159" y="1692"/>
              <a:ext cx="4146" cy="3183"/>
            </a:xfrm>
            <a:prstGeom prst="rect">
              <a:avLst/>
            </a:prstGeom>
          </p:spPr>
        </p:pic>
        <p:pic>
          <p:nvPicPr>
            <p:cNvPr id="10" name="Picture 9">
              <a:hlinkClick r:id="rId20" action="ppaction://hlinkfile"/>
            </p:cNvPr>
            <p:cNvPicPr>
              <a:picLocks noChangeAspect="1"/>
            </p:cNvPicPr>
            <p:nvPr>
              <p:custDataLst>
                <p:tags r:id="rId14"/>
              </p:custDataLst>
            </p:nvPr>
          </p:nvPicPr>
          <p:blipFill>
            <a:blip r:embed="rId22"/>
            <a:stretch>
              <a:fillRect/>
            </a:stretch>
          </p:blipFill>
          <p:spPr>
            <a:xfrm>
              <a:off x="770" y="1596"/>
              <a:ext cx="2318" cy="3391"/>
            </a:xfrm>
            <a:prstGeom prst="rect">
              <a:avLst/>
            </a:prstGeom>
          </p:spPr>
        </p:pic>
      </p:grpSp>
      <p:grpSp>
        <p:nvGrpSpPr>
          <p:cNvPr id="23" name="Group 22"/>
          <p:cNvGrpSpPr/>
          <p:nvPr>
            <p:custDataLst>
              <p:tags r:id="rId2"/>
            </p:custDataLst>
          </p:nvPr>
        </p:nvGrpSpPr>
        <p:grpSpPr>
          <a:xfrm>
            <a:off x="3959225" y="1586865"/>
            <a:ext cx="2021205" cy="2632710"/>
            <a:chOff x="3560" y="1212"/>
            <a:chExt cx="3183" cy="4146"/>
          </a:xfrm>
        </p:grpSpPr>
        <p:pic>
          <p:nvPicPr>
            <p:cNvPr id="21" name="Picture 20">
              <a:hlinkClick r:id="rId23" action="ppaction://hlinkfile"/>
            </p:cNvPr>
            <p:cNvPicPr/>
            <p:nvPr>
              <p:custDataLst>
                <p:tags r:id="rId11"/>
              </p:custDataLst>
            </p:nvPr>
          </p:nvPicPr>
          <p:blipFill>
            <a:blip r:embed="rId21"/>
            <a:stretch>
              <a:fillRect/>
            </a:stretch>
          </p:blipFill>
          <p:spPr>
            <a:xfrm rot="16200000">
              <a:off x="3078" y="1693"/>
              <a:ext cx="4146" cy="3183"/>
            </a:xfrm>
            <a:prstGeom prst="rect">
              <a:avLst/>
            </a:prstGeom>
          </p:spPr>
        </p:pic>
        <p:pic>
          <p:nvPicPr>
            <p:cNvPr id="11" name="Picture 10">
              <a:hlinkClick r:id="rId23" action="ppaction://hlinkfile"/>
            </p:cNvPr>
            <p:cNvPicPr>
              <a:picLocks noChangeAspect="1"/>
            </p:cNvPicPr>
            <p:nvPr>
              <p:custDataLst>
                <p:tags r:id="rId12"/>
              </p:custDataLst>
            </p:nvPr>
          </p:nvPicPr>
          <p:blipFill>
            <a:blip r:embed="rId24"/>
            <a:stretch>
              <a:fillRect/>
            </a:stretch>
          </p:blipFill>
          <p:spPr>
            <a:xfrm>
              <a:off x="3970" y="1596"/>
              <a:ext cx="2315" cy="3352"/>
            </a:xfrm>
            <a:prstGeom prst="rect">
              <a:avLst/>
            </a:prstGeom>
          </p:spPr>
        </p:pic>
      </p:grpSp>
      <p:grpSp>
        <p:nvGrpSpPr>
          <p:cNvPr id="22" name="Group 21"/>
          <p:cNvGrpSpPr/>
          <p:nvPr/>
        </p:nvGrpSpPr>
        <p:grpSpPr>
          <a:xfrm>
            <a:off x="6684010" y="1586230"/>
            <a:ext cx="2020570" cy="2632710"/>
            <a:chOff x="6797" y="1209"/>
            <a:chExt cx="3182" cy="4146"/>
          </a:xfrm>
        </p:grpSpPr>
        <p:pic>
          <p:nvPicPr>
            <p:cNvPr id="20" name="Picture 19">
              <a:hlinkClick r:id="rId25" action="ppaction://hlinkfile"/>
            </p:cNvPr>
            <p:cNvPicPr/>
            <p:nvPr/>
          </p:nvPicPr>
          <p:blipFill>
            <a:blip r:embed="rId21"/>
            <a:stretch>
              <a:fillRect/>
            </a:stretch>
          </p:blipFill>
          <p:spPr>
            <a:xfrm rot="16200000">
              <a:off x="6315" y="1691"/>
              <a:ext cx="4146" cy="3183"/>
            </a:xfrm>
            <a:prstGeom prst="rect">
              <a:avLst/>
            </a:prstGeom>
          </p:spPr>
        </p:pic>
        <p:pic>
          <p:nvPicPr>
            <p:cNvPr id="12" name="Picture 11">
              <a:hlinkClick r:id="rId25" action="ppaction://hlinkfile"/>
            </p:cNvPr>
            <p:cNvPicPr>
              <a:picLocks noChangeAspect="1"/>
            </p:cNvPicPr>
            <p:nvPr/>
          </p:nvPicPr>
          <p:blipFill>
            <a:blip r:embed="rId26"/>
            <a:srcRect l="1684" t="1835" r="1892"/>
            <a:stretch>
              <a:fillRect/>
            </a:stretch>
          </p:blipFill>
          <p:spPr>
            <a:xfrm>
              <a:off x="7246" y="1597"/>
              <a:ext cx="2261" cy="3390"/>
            </a:xfrm>
            <a:prstGeom prst="rect">
              <a:avLst/>
            </a:prstGeom>
          </p:spPr>
        </p:pic>
      </p:grpSp>
      <p:sp>
        <p:nvSpPr>
          <p:cNvPr id="5" name="Text Box 4"/>
          <p:cNvSpPr txBox="1"/>
          <p:nvPr>
            <p:custDataLst>
              <p:tags r:id="rId3"/>
            </p:custDataLst>
          </p:nvPr>
        </p:nvSpPr>
        <p:spPr>
          <a:xfrm>
            <a:off x="1000125" y="4311015"/>
            <a:ext cx="2336800" cy="645160"/>
          </a:xfrm>
          <a:prstGeom prst="rect">
            <a:avLst/>
          </a:prstGeom>
          <a:noFill/>
        </p:spPr>
        <p:txBody>
          <a:bodyPr wrap="square" rtlCol="0">
            <a:spAutoFit/>
          </a:bodyPr>
          <a:lstStyle/>
          <a:p>
            <a:pPr algn="ctr"/>
            <a:r>
              <a:rPr lang="en-US" sz="1200" b="1">
                <a:latin typeface="Calibri" panose="020F0502020204030204" charset="0"/>
                <a:cs typeface="Calibri" panose="020F0502020204030204" charset="0"/>
              </a:rPr>
              <a:t>MDSAP Certificate</a:t>
            </a:r>
          </a:p>
          <a:p>
            <a:pPr algn="ctr"/>
            <a:r>
              <a:rPr lang="en-US" sz="1200" b="1">
                <a:latin typeface="Calibri" panose="020F0502020204030204" charset="0"/>
                <a:cs typeface="Calibri" panose="020F0502020204030204" charset="0"/>
              </a:rPr>
              <a:t>Valid from: 11/07/2025</a:t>
            </a:r>
          </a:p>
          <a:p>
            <a:pPr algn="ctr"/>
            <a:r>
              <a:rPr lang="en-US" sz="1200" b="1">
                <a:latin typeface="Calibri" panose="020F0502020204030204" charset="0"/>
                <a:cs typeface="Calibri" panose="020F0502020204030204" charset="0"/>
              </a:rPr>
              <a:t>Valid until: 25/07/2026</a:t>
            </a:r>
          </a:p>
        </p:txBody>
      </p:sp>
      <p:sp>
        <p:nvSpPr>
          <p:cNvPr id="9" name="Text Box 8"/>
          <p:cNvSpPr txBox="1"/>
          <p:nvPr/>
        </p:nvSpPr>
        <p:spPr>
          <a:xfrm>
            <a:off x="324485" y="446405"/>
            <a:ext cx="5233670" cy="306705"/>
          </a:xfrm>
          <a:prstGeom prst="rect">
            <a:avLst/>
          </a:prstGeom>
          <a:noFill/>
        </p:spPr>
        <p:txBody>
          <a:bodyPr wrap="square" rtlCol="0">
            <a:spAutoFit/>
          </a:bodyPr>
          <a:lstStyle/>
          <a:p>
            <a:r>
              <a:rPr lang="en-US" altLang="en-US" b="1">
                <a:latin typeface="Calibri" panose="020F0502020204030204" charset="0"/>
                <a:cs typeface="Calibri" panose="020F0502020204030204" charset="0"/>
              </a:rPr>
              <a:t>Successfully achieved QMS certific</a:t>
            </a:r>
            <a:r>
              <a:rPr lang="en-IN" altLang="en-US" b="1">
                <a:latin typeface="Calibri" panose="020F0502020204030204" charset="0"/>
                <a:cs typeface="Calibri" panose="020F0502020204030204" charset="0"/>
              </a:rPr>
              <a:t>ates</a:t>
            </a:r>
            <a:r>
              <a:rPr lang="en-US" altLang="en-US" b="1">
                <a:latin typeface="Calibri" panose="020F0502020204030204" charset="0"/>
                <a:cs typeface="Calibri" panose="020F0502020204030204" charset="0"/>
              </a:rPr>
              <a:t>:</a:t>
            </a:r>
          </a:p>
        </p:txBody>
      </p:sp>
      <p:sp>
        <p:nvSpPr>
          <p:cNvPr id="13" name="Text Box 12"/>
          <p:cNvSpPr txBox="1"/>
          <p:nvPr>
            <p:custDataLst>
              <p:tags r:id="rId4"/>
            </p:custDataLst>
          </p:nvPr>
        </p:nvSpPr>
        <p:spPr>
          <a:xfrm>
            <a:off x="3959225" y="4323080"/>
            <a:ext cx="2001520" cy="645160"/>
          </a:xfrm>
          <a:prstGeom prst="rect">
            <a:avLst/>
          </a:prstGeom>
          <a:noFill/>
        </p:spPr>
        <p:txBody>
          <a:bodyPr wrap="square" rtlCol="0">
            <a:spAutoFit/>
          </a:bodyPr>
          <a:lstStyle/>
          <a:p>
            <a:pPr algn="ctr"/>
            <a:r>
              <a:rPr lang="en-US" sz="1200" b="1">
                <a:latin typeface="Calibri" panose="020F0502020204030204" charset="0"/>
                <a:cs typeface="Calibri" panose="020F0502020204030204" charset="0"/>
              </a:rPr>
              <a:t>EU IVDR Certificate</a:t>
            </a:r>
          </a:p>
          <a:p>
            <a:pPr algn="ctr"/>
            <a:r>
              <a:rPr lang="en-US" sz="1200" b="1">
                <a:latin typeface="Calibri" panose="020F0502020204030204" charset="0"/>
                <a:cs typeface="Calibri" panose="020F0502020204030204" charset="0"/>
              </a:rPr>
              <a:t>Valid from: 26/08/2025</a:t>
            </a:r>
          </a:p>
          <a:p>
            <a:pPr algn="ctr"/>
            <a:r>
              <a:rPr lang="en-US" sz="1200" b="1">
                <a:latin typeface="Calibri" panose="020F0502020204030204" charset="0"/>
                <a:cs typeface="Calibri" panose="020F0502020204030204" charset="0"/>
              </a:rPr>
              <a:t>Valid until: 25/08/2030</a:t>
            </a:r>
          </a:p>
        </p:txBody>
      </p:sp>
      <p:sp>
        <p:nvSpPr>
          <p:cNvPr id="14" name="Text Box 13"/>
          <p:cNvSpPr txBox="1"/>
          <p:nvPr/>
        </p:nvSpPr>
        <p:spPr>
          <a:xfrm>
            <a:off x="6684010" y="4310380"/>
            <a:ext cx="2019300" cy="675640"/>
          </a:xfrm>
          <a:prstGeom prst="rect">
            <a:avLst/>
          </a:prstGeom>
          <a:noFill/>
        </p:spPr>
        <p:txBody>
          <a:bodyPr wrap="square" rtlCol="0">
            <a:spAutoFit/>
          </a:bodyPr>
          <a:lstStyle/>
          <a:p>
            <a:pPr algn="ctr"/>
            <a:r>
              <a:rPr lang="en-US" sz="1200" b="1">
                <a:latin typeface="Calibri" panose="020F0502020204030204" charset="0"/>
                <a:cs typeface="Calibri" panose="020F0502020204030204" charset="0"/>
              </a:rPr>
              <a:t>ISO Certificate </a:t>
            </a:r>
          </a:p>
          <a:p>
            <a:pPr algn="ctr"/>
            <a:r>
              <a:rPr lang="en-US" sz="1200" b="1">
                <a:latin typeface="Calibri" panose="020F0502020204030204" charset="0"/>
                <a:cs typeface="Calibri" panose="020F0502020204030204" charset="0"/>
              </a:rPr>
              <a:t>Valid from: 09/07/2025 </a:t>
            </a:r>
          </a:p>
          <a:p>
            <a:pPr algn="ctr"/>
            <a:r>
              <a:rPr lang="en-US" sz="1200" b="1">
                <a:latin typeface="Calibri" panose="020F0502020204030204" charset="0"/>
                <a:cs typeface="Calibri" panose="020F0502020204030204" charset="0"/>
              </a:rPr>
              <a:t>Valid until: 26/04/2026</a:t>
            </a:r>
            <a:r>
              <a:rPr lang="en-US"/>
              <a:t> </a:t>
            </a:r>
          </a:p>
        </p:txBody>
      </p:sp>
      <p:sp>
        <p:nvSpPr>
          <p:cNvPr id="188" name="Google Shape;188;p26"/>
          <p:cNvSpPr txBox="1">
            <a:spLocks noGrp="1"/>
          </p:cNvSpPr>
          <p:nvPr/>
        </p:nvSpPr>
        <p:spPr>
          <a:xfrm>
            <a:off x="212090" y="3175"/>
            <a:ext cx="3229610" cy="431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indent="457200">
              <a:buClr>
                <a:srgbClr val="000000"/>
              </a:buClr>
            </a:pPr>
            <a:r>
              <a:rPr lang="en-IN" altLang="en-US" sz="2000" b="1" dirty="0">
                <a:solidFill>
                  <a:srgbClr val="FF0000"/>
                </a:solidFill>
                <a:latin typeface="Calibri" panose="020F0502020204030204" charset="0"/>
                <a:ea typeface="Calibri" panose="020F0502020204030204" charset="0"/>
                <a:cs typeface="Calibri" panose="020F0502020204030204" charset="0"/>
              </a:rPr>
              <a:t>CERTIFICATIONS</a:t>
            </a:r>
            <a:endParaRPr kumimoji="0" lang="en-IN" altLang="en-US" sz="2000" b="1" i="0" u="none" strike="noStrike" kern="0" cap="none" spc="0" normalizeH="0" baseline="0" noProof="0" dirty="0">
              <a:ln>
                <a:noFill/>
              </a:ln>
              <a:solidFill>
                <a:srgbClr val="FF0000"/>
              </a:solidFill>
              <a:effectLst/>
              <a:uLnTx/>
              <a:uFillTx/>
              <a:latin typeface="Calibri" panose="020F0502020204030204" charset="0"/>
              <a:ea typeface="Calibri" panose="020F0502020204030204" charset="0"/>
              <a:cs typeface="Calibri" panose="020F0502020204030204" charset="0"/>
              <a:sym typeface="Poppins" panose="00000800000000000000"/>
            </a:endParaRPr>
          </a:p>
        </p:txBody>
      </p:sp>
      <p:sp>
        <p:nvSpPr>
          <p:cNvPr id="49" name="Pentagon 48"/>
          <p:cNvSpPr/>
          <p:nvPr>
            <p:custDataLst>
              <p:tags r:id="rId5"/>
            </p:custDataLst>
          </p:nvPr>
        </p:nvSpPr>
        <p:spPr>
          <a:xfrm>
            <a:off x="1212215" y="975360"/>
            <a:ext cx="685800" cy="431800"/>
          </a:xfrm>
          <a:prstGeom prst="homePlate">
            <a:avLst>
              <a:gd name="adj" fmla="val 54918"/>
            </a:avLst>
          </a:prstGeom>
        </p:spPr>
        <p:style>
          <a:lnRef idx="0">
            <a:srgbClr val="FFFFFF"/>
          </a:lnRef>
          <a:fillRef idx="3">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54" name="TextBox 53"/>
          <p:cNvSpPr txBox="1"/>
          <p:nvPr>
            <p:custDataLst>
              <p:tags r:id="rId6"/>
            </p:custDataLst>
          </p:nvPr>
        </p:nvSpPr>
        <p:spPr>
          <a:xfrm>
            <a:off x="1293495" y="1043305"/>
            <a:ext cx="371475" cy="297180"/>
          </a:xfrm>
          <a:prstGeom prst="rect">
            <a:avLst/>
          </a:prstGeom>
          <a:noFill/>
        </p:spPr>
        <p:txBody>
          <a:bodyPr wrap="square" tIns="0" bIns="0" rtlCol="0" anchor="ctr">
            <a:noAutofit/>
          </a:bodyPr>
          <a:lstStyle/>
          <a:p>
            <a:r>
              <a:rPr lang="en-US" altLang="ko-KR" sz="1200" b="1" dirty="0">
                <a:solidFill>
                  <a:schemeClr val="bg1"/>
                </a:solidFill>
                <a:cs typeface="Arial" panose="020B0604020202020204" pitchFamily="34" charset="0"/>
              </a:rPr>
              <a:t>01</a:t>
            </a:r>
          </a:p>
        </p:txBody>
      </p:sp>
      <p:sp>
        <p:nvSpPr>
          <p:cNvPr id="108" name="Pentagon 107"/>
          <p:cNvSpPr/>
          <p:nvPr>
            <p:custDataLst>
              <p:tags r:id="rId7"/>
            </p:custDataLst>
          </p:nvPr>
        </p:nvSpPr>
        <p:spPr>
          <a:xfrm>
            <a:off x="3980180" y="975360"/>
            <a:ext cx="685800" cy="436245"/>
          </a:xfrm>
          <a:prstGeom prst="homePlate">
            <a:avLst>
              <a:gd name="adj" fmla="val 54918"/>
            </a:avLst>
          </a:prstGeom>
          <a:gradFill>
            <a:gsLst>
              <a:gs pos="7000">
                <a:srgbClr val="FF6F6F"/>
              </a:gs>
              <a:gs pos="31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0" name="TextBox 109"/>
          <p:cNvSpPr txBox="1"/>
          <p:nvPr>
            <p:custDataLst>
              <p:tags r:id="rId8"/>
            </p:custDataLst>
          </p:nvPr>
        </p:nvSpPr>
        <p:spPr>
          <a:xfrm>
            <a:off x="4025900" y="1009650"/>
            <a:ext cx="432435" cy="337820"/>
          </a:xfrm>
          <a:prstGeom prst="rect">
            <a:avLst/>
          </a:prstGeom>
          <a:noFill/>
        </p:spPr>
        <p:txBody>
          <a:bodyPr wrap="square" tIns="0" bIns="0" rtlCol="0" anchor="ctr">
            <a:noAutofit/>
          </a:bodyPr>
          <a:lstStyle/>
          <a:p>
            <a:r>
              <a:rPr lang="en-US" altLang="ko-KR" sz="1200" b="1" dirty="0">
                <a:solidFill>
                  <a:schemeClr val="bg1"/>
                </a:solidFill>
                <a:cs typeface="Arial" panose="020B0604020202020204" pitchFamily="34" charset="0"/>
              </a:rPr>
              <a:t>02</a:t>
            </a:r>
          </a:p>
        </p:txBody>
      </p:sp>
      <p:sp>
        <p:nvSpPr>
          <p:cNvPr id="115" name="Pentagon 114"/>
          <p:cNvSpPr/>
          <p:nvPr>
            <p:custDataLst>
              <p:tags r:id="rId9"/>
            </p:custDataLst>
          </p:nvPr>
        </p:nvSpPr>
        <p:spPr>
          <a:xfrm>
            <a:off x="6692900" y="975360"/>
            <a:ext cx="685800" cy="445770"/>
          </a:xfrm>
          <a:prstGeom prst="homePlate">
            <a:avLst>
              <a:gd name="adj" fmla="val 54918"/>
            </a:avLst>
          </a:prstGeom>
          <a:gradFill>
            <a:gsLst>
              <a:gs pos="7000">
                <a:srgbClr val="3BD8FF"/>
              </a:gs>
              <a:gs pos="93000">
                <a:srgbClr val="00B0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7" name="TextBox 116"/>
          <p:cNvSpPr txBox="1"/>
          <p:nvPr>
            <p:custDataLst>
              <p:tags r:id="rId10"/>
            </p:custDataLst>
          </p:nvPr>
        </p:nvSpPr>
        <p:spPr>
          <a:xfrm>
            <a:off x="6774180" y="1080135"/>
            <a:ext cx="370840" cy="234315"/>
          </a:xfrm>
          <a:prstGeom prst="rect">
            <a:avLst/>
          </a:prstGeom>
          <a:noFill/>
        </p:spPr>
        <p:txBody>
          <a:bodyPr wrap="square" tIns="0" bIns="0" rtlCol="0" anchor="ctr">
            <a:noAutofit/>
          </a:bodyPr>
          <a:lstStyle/>
          <a:p>
            <a:r>
              <a:rPr lang="en-US" altLang="ko-KR" sz="1200" b="1" dirty="0">
                <a:solidFill>
                  <a:schemeClr val="bg1"/>
                </a:solidFill>
                <a:cs typeface="Arial" panose="020B0604020202020204" pitchFamily="34" charset="0"/>
              </a:rPr>
              <a:t>03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048853" name="Google Shape;265;p30"/>
          <p:cNvSpPr/>
          <p:nvPr/>
        </p:nvSpPr>
        <p:spPr>
          <a:xfrm>
            <a:off x="0" y="1298600"/>
            <a:ext cx="8633400" cy="38448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D9D9D9"/>
              </a:solidFill>
            </a:endParaRPr>
          </a:p>
        </p:txBody>
      </p:sp>
      <p:sp>
        <p:nvSpPr>
          <p:cNvPr id="1048854" name="Google Shape;266;p30"/>
          <p:cNvSpPr txBox="1"/>
          <p:nvPr/>
        </p:nvSpPr>
        <p:spPr>
          <a:xfrm>
            <a:off x="360075" y="1768475"/>
            <a:ext cx="4858500" cy="1295400"/>
          </a:xfrm>
          <a:prstGeom prst="rect">
            <a:avLst/>
          </a:prstGeom>
          <a:noFill/>
          <a:ln>
            <a:noFill/>
          </a:ln>
        </p:spPr>
        <p:txBody>
          <a:bodyPr spcFirstLastPara="1" wrap="square" lIns="68575" tIns="34275" rIns="68575" bIns="34275" anchor="ctr" anchorCtr="0">
            <a:noAutofit/>
          </a:bodyPr>
          <a:lstStyle/>
          <a:p>
            <a:pPr marL="0" lvl="0" indent="0" algn="l" rtl="0">
              <a:lnSpc>
                <a:spcPct val="70000"/>
              </a:lnSpc>
              <a:spcBef>
                <a:spcPts val="0"/>
              </a:spcBef>
              <a:spcAft>
                <a:spcPts val="0"/>
              </a:spcAft>
              <a:buNone/>
            </a:pPr>
            <a:r>
              <a:rPr lang="en-GB" sz="4800" b="1">
                <a:solidFill>
                  <a:srgbClr val="EC1C24"/>
                </a:solidFill>
                <a:latin typeface="Arial" panose="020B0604020202020204" pitchFamily="34" charset="0"/>
                <a:ea typeface="Poppins SemiBold"/>
                <a:cs typeface="Arial" panose="020B0604020202020204" pitchFamily="34" charset="0"/>
                <a:sym typeface="Poppins SemiBold"/>
              </a:rPr>
              <a:t>THANK YOU</a:t>
            </a:r>
            <a:endParaRPr sz="4800" b="1">
              <a:solidFill>
                <a:srgbClr val="EC1C24"/>
              </a:solidFill>
              <a:latin typeface="Arial" panose="020B0604020202020204" pitchFamily="34" charset="0"/>
              <a:ea typeface="Poppins SemiBold"/>
              <a:cs typeface="Arial" panose="020B0604020202020204" pitchFamily="34" charset="0"/>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custDataLst>
              <p:tags r:id="rId1"/>
            </p:custDataLst>
          </p:nvPr>
        </p:nvGraphicFramePr>
        <p:xfrm>
          <a:off x="2894965" y="870585"/>
          <a:ext cx="1584000" cy="3785235"/>
        </p:xfrm>
        <a:graphic>
          <a:graphicData uri="http://schemas.openxmlformats.org/drawingml/2006/table">
            <a:tbl>
              <a:tblPr firstRow="1" bandRow="1">
                <a:tableStyleId>{5C22544A-7EE6-4342-B048-85BDC9FD1C3A}</a:tableStyleId>
              </a:tblPr>
              <a:tblGrid>
                <a:gridCol w="1584000">
                  <a:extLst>
                    <a:ext uri="{9D8B030D-6E8A-4147-A177-3AD203B41FA5}">
                      <a16:colId xmlns:a16="http://schemas.microsoft.com/office/drawing/2014/main" val="20000"/>
                    </a:ext>
                  </a:extLst>
                </a:gridCol>
              </a:tblGrid>
              <a:tr h="98742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800" b="1" dirty="0">
                          <a:ln>
                            <a:noFill/>
                          </a:ln>
                          <a:gradFill>
                            <a:gsLst>
                              <a:gs pos="50000">
                                <a:schemeClr val="tx1"/>
                              </a:gs>
                              <a:gs pos="0">
                                <a:schemeClr val="tx1">
                                  <a:lumMod val="25000"/>
                                  <a:lumOff val="75000"/>
                                </a:schemeClr>
                              </a:gs>
                              <a:gs pos="100000">
                                <a:schemeClr val="tx1">
                                  <a:lumMod val="85000"/>
                                </a:schemeClr>
                              </a:gs>
                            </a:gsLst>
                            <a:lin ang="5400000" scaled="1"/>
                          </a:gradFill>
                          <a:latin typeface="Candara" panose="020E0502030303020204" charset="0"/>
                          <a:cs typeface="Candara" panose="020E0502030303020204" charset="0"/>
                        </a:rPr>
                        <a:t>Approved</a:t>
                      </a: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gradFill>
                      <a:gsLst>
                        <a:gs pos="86000">
                          <a:schemeClr val="accent5"/>
                        </a:gs>
                        <a:gs pos="0">
                          <a:schemeClr val="accent5">
                            <a:lumMod val="25000"/>
                            <a:lumOff val="75000"/>
                          </a:schemeClr>
                        </a:gs>
                        <a:gs pos="100000">
                          <a:schemeClr val="accent5">
                            <a:lumMod val="85000"/>
                          </a:schemeClr>
                        </a:gs>
                      </a:gsLst>
                      <a:lin ang="5400000" scaled="1"/>
                    </a:gradFill>
                  </a:tcPr>
                </a:tc>
                <a:extLst>
                  <a:ext uri="{0D108BD9-81ED-4DB2-BD59-A6C34878D82A}">
                    <a16:rowId xmlns:a16="http://schemas.microsoft.com/office/drawing/2014/main" val="10000"/>
                  </a:ext>
                </a:extLst>
              </a:tr>
              <a:tr h="56642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b="0" dirty="0">
                          <a:solidFill>
                            <a:schemeClr val="tx1">
                              <a:lumMod val="75000"/>
                              <a:lumOff val="25000"/>
                            </a:schemeClr>
                          </a:solidFill>
                          <a:latin typeface="Candara" panose="020E0502030303020204" charset="0"/>
                          <a:cs typeface="Candara" panose="020E0502030303020204" charset="0"/>
                        </a:rPr>
                        <a:t>Site I - 04 products</a:t>
                      </a:r>
                    </a:p>
                    <a:p>
                      <a:pPr marL="0" marR="0" indent="0" algn="ctr" defTabSz="914400" rtl="0" eaLnBrk="1" fontAlgn="auto" latinLnBrk="1" hangingPunct="1">
                        <a:lnSpc>
                          <a:spcPct val="100000"/>
                        </a:lnSpc>
                        <a:spcBef>
                          <a:spcPts val="0"/>
                        </a:spcBef>
                        <a:spcAft>
                          <a:spcPts val="0"/>
                        </a:spcAft>
                        <a:buClrTx/>
                        <a:buSzTx/>
                        <a:buFontTx/>
                        <a:buNone/>
                        <a:defRPr/>
                      </a:pPr>
                      <a:r>
                        <a:rPr lang="en-IN" altLang="en-US" sz="1200" b="0" dirty="0">
                          <a:solidFill>
                            <a:schemeClr val="tx1">
                              <a:lumMod val="75000"/>
                              <a:lumOff val="25000"/>
                            </a:schemeClr>
                          </a:solidFill>
                          <a:latin typeface="Candara" panose="020E0502030303020204" charset="0"/>
                          <a:cs typeface="Candara" panose="020E0502030303020204" charset="0"/>
                        </a:rPr>
                        <a:t>Site V - </a:t>
                      </a:r>
                      <a:r>
                        <a:rPr lang="en-IN" altLang="en-US" sz="1200" dirty="0">
                          <a:solidFill>
                            <a:schemeClr val="tx1">
                              <a:lumMod val="75000"/>
                              <a:lumOff val="25000"/>
                            </a:schemeClr>
                          </a:solidFill>
                          <a:latin typeface="Candara" panose="020E0502030303020204" charset="0"/>
                          <a:cs typeface="Candara" panose="020E0502030303020204" charset="0"/>
                          <a:sym typeface="+mn-ea"/>
                        </a:rPr>
                        <a:t>02 products</a:t>
                      </a:r>
                      <a:endParaRPr lang="en-IN"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6420">
                <a:tc>
                  <a:txBody>
                    <a:bodyPr/>
                    <a:lstStyle/>
                    <a:p>
                      <a:pPr algn="ctr" latinLnBrk="1"/>
                      <a:r>
                        <a:rPr lang="en-IN" altLang="en-US" sz="1200" dirty="0">
                          <a:solidFill>
                            <a:schemeClr val="tx1">
                              <a:lumMod val="75000"/>
                              <a:lumOff val="25000"/>
                            </a:schemeClr>
                          </a:solidFill>
                          <a:latin typeface="Candara" panose="020E0502030303020204" charset="0"/>
                          <a:cs typeface="Candara" panose="020E0502030303020204" charset="0"/>
                          <a:sym typeface="+mn-ea"/>
                        </a:rPr>
                        <a:t>Site I - 21 products</a:t>
                      </a:r>
                    </a:p>
                    <a:p>
                      <a:pPr algn="ctr" latinLnBrk="1"/>
                      <a:r>
                        <a:rPr lang="en-IN" altLang="en-US" sz="1200" dirty="0">
                          <a:solidFill>
                            <a:schemeClr val="tx1">
                              <a:lumMod val="75000"/>
                              <a:lumOff val="25000"/>
                            </a:schemeClr>
                          </a:solidFill>
                          <a:latin typeface="Candara" panose="020E0502030303020204" charset="0"/>
                          <a:cs typeface="Candara" panose="020E0502030303020204" charset="0"/>
                          <a:sym typeface="+mn-ea"/>
                        </a:rPr>
                        <a:t>Site V - 04 products</a:t>
                      </a:r>
                      <a:endParaRPr lang="en-IN"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499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I -</a:t>
                      </a:r>
                      <a:r>
                        <a:rPr lang="en-IN" altLang="en-US" sz="1200" b="0" dirty="0">
                          <a:solidFill>
                            <a:schemeClr val="tx1">
                              <a:lumMod val="75000"/>
                              <a:lumOff val="25000"/>
                            </a:schemeClr>
                          </a:solidFill>
                          <a:latin typeface="Candara" panose="020E0502030303020204" charset="0"/>
                          <a:cs typeface="Candara" panose="020E0502030303020204" charset="0"/>
                        </a:rPr>
                        <a:t>04 </a:t>
                      </a:r>
                      <a:r>
                        <a:rPr lang="en-IN" altLang="en-US" sz="1200" dirty="0">
                          <a:solidFill>
                            <a:schemeClr val="tx1">
                              <a:lumMod val="75000"/>
                              <a:lumOff val="25000"/>
                            </a:schemeClr>
                          </a:solidFill>
                          <a:latin typeface="Candara" panose="020E0502030303020204" charset="0"/>
                          <a:cs typeface="Candara" panose="020E0502030303020204" charset="0"/>
                          <a:sym typeface="+mn-ea"/>
                        </a:rPr>
                        <a:t>products</a:t>
                      </a:r>
                      <a:endParaRPr lang="en-IN"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5625">
                <a:tc>
                  <a:txBody>
                    <a:bodyPr/>
                    <a:lstStyle/>
                    <a:p>
                      <a:pPr algn="ctr" latinLnBrk="1"/>
                      <a:r>
                        <a:rPr lang="en-IN" altLang="ko-KR" sz="1200" b="1" dirty="0">
                          <a:solidFill>
                            <a:schemeClr val="tx1">
                              <a:lumMod val="75000"/>
                              <a:lumOff val="25000"/>
                            </a:schemeClr>
                          </a:solidFill>
                          <a:latin typeface="Candara" panose="020E0502030303020204" charset="0"/>
                          <a:cs typeface="Candara" panose="020E0502030303020204" charset="0"/>
                        </a:rPr>
                        <a:t>Site I - 29 products</a:t>
                      </a:r>
                    </a:p>
                    <a:p>
                      <a:pPr algn="ctr" latinLnBrk="1"/>
                      <a:r>
                        <a:rPr lang="en-IN" altLang="ko-KR" sz="1200" b="1" dirty="0">
                          <a:solidFill>
                            <a:schemeClr val="tx1">
                              <a:lumMod val="75000"/>
                              <a:lumOff val="25000"/>
                            </a:schemeClr>
                          </a:solidFill>
                          <a:latin typeface="Candara" panose="020E0502030303020204" charset="0"/>
                          <a:cs typeface="Candara" panose="020E0502030303020204" charset="0"/>
                        </a:rPr>
                        <a:t>Site V - 06 </a:t>
                      </a:r>
                      <a:r>
                        <a:rPr lang="en-IN" altLang="ko-KR" sz="1200" b="1" dirty="0">
                          <a:solidFill>
                            <a:schemeClr val="tx1">
                              <a:lumMod val="75000"/>
                              <a:lumOff val="25000"/>
                            </a:schemeClr>
                          </a:solidFill>
                          <a:latin typeface="Candara" panose="020E0502030303020204" charset="0"/>
                          <a:cs typeface="Candara" panose="020E0502030303020204" charset="0"/>
                          <a:sym typeface="+mn-ea"/>
                        </a:rPr>
                        <a:t>products</a:t>
                      </a:r>
                      <a:endParaRPr lang="en-IN" altLang="ko-KR" sz="1200" b="1"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5435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200" b="0" dirty="0">
                        <a:solidFill>
                          <a:schemeClr val="tx1">
                            <a:lumMod val="75000"/>
                            <a:lumOff val="25000"/>
                          </a:schemeClr>
                        </a:solidFill>
                        <a:latin typeface="+mn-lt"/>
                        <a:cs typeface="Arial" panose="020B0604020202020204" pitchFamily="34" charset="0"/>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2700" cmpd="sng">
                      <a:noFill/>
                    </a:lnT>
                    <a:lnB w="190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custDataLst>
              <p:tags r:id="rId2"/>
            </p:custDataLst>
          </p:nvPr>
        </p:nvGraphicFramePr>
        <p:xfrm>
          <a:off x="6602730" y="870585"/>
          <a:ext cx="1584000" cy="3785870"/>
        </p:xfrm>
        <a:graphic>
          <a:graphicData uri="http://schemas.openxmlformats.org/drawingml/2006/table">
            <a:tbl>
              <a:tblPr firstRow="1" bandRow="1">
                <a:tableStyleId>{5C22544A-7EE6-4342-B048-85BDC9FD1C3A}</a:tableStyleId>
              </a:tblPr>
              <a:tblGrid>
                <a:gridCol w="1584000">
                  <a:extLst>
                    <a:ext uri="{9D8B030D-6E8A-4147-A177-3AD203B41FA5}">
                      <a16:colId xmlns:a16="http://schemas.microsoft.com/office/drawing/2014/main" val="20000"/>
                    </a:ext>
                  </a:extLst>
                </a:gridCol>
              </a:tblGrid>
              <a:tr h="9931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800" b="1" dirty="0">
                          <a:ln>
                            <a:noFill/>
                          </a:ln>
                          <a:solidFill>
                            <a:schemeClr val="tx1"/>
                          </a:solidFill>
                          <a:latin typeface="Candara" panose="020E0502030303020204" charset="0"/>
                          <a:cs typeface="Candara" panose="020E0502030303020204" charset="0"/>
                        </a:rPr>
                        <a:t>Inprocess </a:t>
                      </a: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38100" cmpd="sng">
                      <a:noFill/>
                    </a:lnB>
                    <a:lnTlToBr w="12700" cmpd="sng">
                      <a:noFill/>
                      <a:prstDash val="solid"/>
                    </a:lnTlToBr>
                    <a:lnBlToTr w="12700" cmpd="sng">
                      <a:noFill/>
                      <a:prstDash val="solid"/>
                    </a:lnBlToTr>
                    <a:gradFill>
                      <a:gsLst>
                        <a:gs pos="0">
                          <a:schemeClr val="accent3">
                            <a:lumMod val="25000"/>
                            <a:lumOff val="75000"/>
                          </a:schemeClr>
                        </a:gs>
                        <a:gs pos="100000">
                          <a:schemeClr val="accent3">
                            <a:lumMod val="85000"/>
                          </a:schemeClr>
                        </a:gs>
                      </a:gsLst>
                      <a:lin ang="5400000" scaled="1"/>
                    </a:gradFill>
                  </a:tcPr>
                </a:tc>
                <a:extLst>
                  <a:ext uri="{0D108BD9-81ED-4DB2-BD59-A6C34878D82A}">
                    <a16:rowId xmlns:a16="http://schemas.microsoft.com/office/drawing/2014/main" val="10000"/>
                  </a:ext>
                </a:extLst>
              </a:tr>
              <a:tr h="55816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V - 02 products</a:t>
                      </a:r>
                      <a:endParaRPr lang="en-IN"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8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I - 32 products</a:t>
                      </a:r>
                      <a:endParaRPr lang="en-IN" altLang="en-US" sz="1200" b="0" dirty="0">
                        <a:solidFill>
                          <a:schemeClr val="tx1">
                            <a:lumMod val="75000"/>
                            <a:lumOff val="25000"/>
                          </a:schemeClr>
                        </a:solidFill>
                        <a:latin typeface="Candara" panose="020E0502030303020204" charset="0"/>
                        <a:cs typeface="Candara" panose="020E0502030303020204" charset="0"/>
                      </a:endParaRPr>
                    </a:p>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V - 10 products</a:t>
                      </a:r>
                      <a:endParaRPr lang="ko-KR"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8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ko-KR" sz="1200" b="0" dirty="0">
                          <a:solidFill>
                            <a:schemeClr val="tx1">
                              <a:lumMod val="75000"/>
                              <a:lumOff val="25000"/>
                            </a:schemeClr>
                          </a:solidFill>
                          <a:latin typeface="Candara" panose="020E0502030303020204" charset="0"/>
                          <a:cs typeface="Candara" panose="020E0502030303020204" charset="0"/>
                        </a:rPr>
                        <a:t>NA</a:t>
                      </a: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8800">
                <a:tc>
                  <a:txBody>
                    <a:bodyPr/>
                    <a:lstStyle/>
                    <a:p>
                      <a:pPr algn="ctr" latinLnBrk="1"/>
                      <a:r>
                        <a:rPr lang="en-IN" altLang="ko-KR" sz="1200" b="1" dirty="0">
                          <a:solidFill>
                            <a:schemeClr val="tx1">
                              <a:lumMod val="75000"/>
                              <a:lumOff val="25000"/>
                            </a:schemeClr>
                          </a:solidFill>
                          <a:latin typeface="Candara" panose="020E0502030303020204" charset="0"/>
                          <a:cs typeface="Candara" panose="020E0502030303020204" charset="0"/>
                          <a:sym typeface="+mn-ea"/>
                        </a:rPr>
                        <a:t>Site I - 3</a:t>
                      </a:r>
                      <a:r>
                        <a:rPr lang="en-IN" altLang="ko-KR" sz="1200" b="1" dirty="0">
                          <a:solidFill>
                            <a:schemeClr val="tx1">
                              <a:lumMod val="75000"/>
                              <a:lumOff val="25000"/>
                            </a:schemeClr>
                          </a:solidFill>
                          <a:latin typeface="Candara" panose="020E0502030303020204" charset="0"/>
                          <a:cs typeface="Candara" panose="020E0502030303020204" charset="0"/>
                        </a:rPr>
                        <a:t>2 products</a:t>
                      </a:r>
                    </a:p>
                    <a:p>
                      <a:pPr algn="ctr" latinLnBrk="1"/>
                      <a:r>
                        <a:rPr lang="en-IN" altLang="ko-KR" sz="1200" b="1" dirty="0">
                          <a:solidFill>
                            <a:schemeClr val="tx1">
                              <a:lumMod val="75000"/>
                              <a:lumOff val="25000"/>
                            </a:schemeClr>
                          </a:solidFill>
                          <a:latin typeface="Candara" panose="020E0502030303020204" charset="0"/>
                          <a:cs typeface="Candara" panose="020E0502030303020204" charset="0"/>
                          <a:sym typeface="+mn-ea"/>
                        </a:rPr>
                        <a:t>Site V - 12 products</a:t>
                      </a:r>
                      <a:endParaRPr lang="en-IN" altLang="ko-KR" sz="1200" b="1"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581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200" b="0" dirty="0">
                        <a:solidFill>
                          <a:schemeClr val="tx1">
                            <a:lumMod val="75000"/>
                            <a:lumOff val="25000"/>
                          </a:schemeClr>
                        </a:solidFill>
                        <a:latin typeface="+mn-lt"/>
                        <a:cs typeface="Arial" panose="020B0604020202020204" pitchFamily="34" charset="0"/>
                      </a:endParaRPr>
                    </a:p>
                  </a:txBody>
                  <a:tcPr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2700" cmpd="sng">
                      <a:noFill/>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custDataLst>
              <p:tags r:id="rId3"/>
            </p:custDataLst>
          </p:nvPr>
        </p:nvGraphicFramePr>
        <p:xfrm>
          <a:off x="4757420" y="870585"/>
          <a:ext cx="1584000" cy="3785870"/>
        </p:xfrm>
        <a:graphic>
          <a:graphicData uri="http://schemas.openxmlformats.org/drawingml/2006/table">
            <a:tbl>
              <a:tblPr firstRow="1" bandRow="1">
                <a:tableStyleId>{5C22544A-7EE6-4342-B048-85BDC9FD1C3A}</a:tableStyleId>
              </a:tblPr>
              <a:tblGrid>
                <a:gridCol w="1584000">
                  <a:extLst>
                    <a:ext uri="{9D8B030D-6E8A-4147-A177-3AD203B41FA5}">
                      <a16:colId xmlns:a16="http://schemas.microsoft.com/office/drawing/2014/main" val="20000"/>
                    </a:ext>
                  </a:extLst>
                </a:gridCol>
              </a:tblGrid>
              <a:tr h="9931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800" b="1" dirty="0">
                          <a:ln>
                            <a:noFill/>
                          </a:ln>
                          <a:solidFill>
                            <a:schemeClr val="tx1"/>
                          </a:solidFill>
                          <a:latin typeface="Candara" panose="020E0502030303020204" charset="0"/>
                          <a:cs typeface="Candara" panose="020E0502030303020204" charset="0"/>
                        </a:rPr>
                        <a:t>Submitted </a:t>
                      </a: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38100" cmpd="sng">
                      <a:noFill/>
                    </a:lnB>
                    <a:lnTlToBr w="12700" cmpd="sng">
                      <a:noFill/>
                      <a:prstDash val="solid"/>
                    </a:lnTlToBr>
                    <a:lnBlToTr w="12700" cmpd="sng">
                      <a:noFill/>
                      <a:prstDash val="solid"/>
                    </a:lnBlToTr>
                    <a:gradFill>
                      <a:gsLst>
                        <a:gs pos="76000">
                          <a:schemeClr val="accent4"/>
                        </a:gs>
                        <a:gs pos="0">
                          <a:schemeClr val="accent4">
                            <a:lumMod val="25000"/>
                            <a:lumOff val="75000"/>
                          </a:schemeClr>
                        </a:gs>
                        <a:gs pos="100000">
                          <a:schemeClr val="accent4">
                            <a:lumMod val="85000"/>
                          </a:schemeClr>
                        </a:gs>
                      </a:gsLst>
                      <a:lin ang="5400000" scaled="1"/>
                    </a:gradFill>
                  </a:tcPr>
                </a:tc>
                <a:extLst>
                  <a:ext uri="{0D108BD9-81ED-4DB2-BD59-A6C34878D82A}">
                    <a16:rowId xmlns:a16="http://schemas.microsoft.com/office/drawing/2014/main" val="10000"/>
                  </a:ext>
                </a:extLst>
              </a:tr>
              <a:tr h="55816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I - 04 products</a:t>
                      </a:r>
                    </a:p>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V - 02 products</a:t>
                      </a:r>
                      <a:endParaRPr lang="ko-KR"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8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I - 53 products</a:t>
                      </a:r>
                    </a:p>
                    <a:p>
                      <a:pPr marL="0" marR="0" indent="0" algn="ctr" defTabSz="914400" rtl="0" eaLnBrk="1" fontAlgn="auto" latinLnBrk="1" hangingPunct="1">
                        <a:lnSpc>
                          <a:spcPct val="100000"/>
                        </a:lnSpc>
                        <a:spcBef>
                          <a:spcPts val="0"/>
                        </a:spcBef>
                        <a:spcAft>
                          <a:spcPts val="0"/>
                        </a:spcAft>
                        <a:buClrTx/>
                        <a:buSzTx/>
                        <a:buFontTx/>
                        <a:buNone/>
                        <a:defRPr/>
                      </a:pPr>
                      <a:r>
                        <a:rPr lang="en-IN" altLang="en-US" sz="1200" dirty="0">
                          <a:solidFill>
                            <a:schemeClr val="tx1">
                              <a:lumMod val="75000"/>
                              <a:lumOff val="25000"/>
                            </a:schemeClr>
                          </a:solidFill>
                          <a:latin typeface="Candara" panose="020E0502030303020204" charset="0"/>
                          <a:cs typeface="Candara" panose="020E0502030303020204" charset="0"/>
                          <a:sym typeface="+mn-ea"/>
                        </a:rPr>
                        <a:t>Site V - 14 products</a:t>
                      </a:r>
                      <a:endParaRPr lang="ko-KR"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8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Candara" panose="020E0502030303020204" charset="0"/>
                          <a:cs typeface="Candara" panose="020E0502030303020204" charset="0"/>
                        </a:rPr>
                        <a:t>NA</a:t>
                      </a: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8800">
                <a:tc>
                  <a:txBody>
                    <a:bodyPr/>
                    <a:lstStyle/>
                    <a:p>
                      <a:pPr algn="ctr" latinLnBrk="1"/>
                      <a:r>
                        <a:rPr lang="en-IN" altLang="ko-KR" sz="1200" b="1" dirty="0">
                          <a:solidFill>
                            <a:schemeClr val="tx1">
                              <a:lumMod val="75000"/>
                              <a:lumOff val="25000"/>
                            </a:schemeClr>
                          </a:solidFill>
                          <a:latin typeface="Candara" panose="020E0502030303020204" charset="0"/>
                          <a:cs typeface="Candara" panose="020E0502030303020204" charset="0"/>
                          <a:sym typeface="+mn-ea"/>
                        </a:rPr>
                        <a:t>Site I - </a:t>
                      </a:r>
                      <a:r>
                        <a:rPr lang="en-IN" altLang="ko-KR" sz="1200" b="1" dirty="0">
                          <a:solidFill>
                            <a:schemeClr val="tx1">
                              <a:lumMod val="75000"/>
                              <a:lumOff val="25000"/>
                            </a:schemeClr>
                          </a:solidFill>
                          <a:latin typeface="Candara" panose="020E0502030303020204" charset="0"/>
                          <a:cs typeface="Candara" panose="020E0502030303020204" charset="0"/>
                        </a:rPr>
                        <a:t>57 products</a:t>
                      </a:r>
                    </a:p>
                    <a:p>
                      <a:pPr algn="ctr" latinLnBrk="1"/>
                      <a:r>
                        <a:rPr lang="en-IN" altLang="ko-KR" sz="1200" b="1" dirty="0">
                          <a:solidFill>
                            <a:schemeClr val="tx1">
                              <a:lumMod val="75000"/>
                              <a:lumOff val="25000"/>
                            </a:schemeClr>
                          </a:solidFill>
                          <a:latin typeface="Candara" panose="020E0502030303020204" charset="0"/>
                          <a:cs typeface="Candara" panose="020E0502030303020204" charset="0"/>
                          <a:sym typeface="+mn-ea"/>
                        </a:rPr>
                        <a:t>Site V - 16 products</a:t>
                      </a:r>
                      <a:endParaRPr lang="en-IN" altLang="ko-KR" sz="1200" b="1"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581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200" b="0" dirty="0">
                        <a:solidFill>
                          <a:schemeClr val="tx1">
                            <a:lumMod val="75000"/>
                            <a:lumOff val="25000"/>
                          </a:schemeClr>
                        </a:solidFill>
                        <a:latin typeface="Candara" panose="020E0502030303020204" charset="0"/>
                        <a:cs typeface="Candara" panose="020E050203030302020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2700" cmpd="sng">
                      <a:noFill/>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7" name="TextBox 16"/>
          <p:cNvSpPr txBox="1"/>
          <p:nvPr/>
        </p:nvSpPr>
        <p:spPr>
          <a:xfrm>
            <a:off x="471170" y="1946593"/>
            <a:ext cx="1958975" cy="306705"/>
          </a:xfrm>
          <a:prstGeom prst="rect">
            <a:avLst/>
          </a:prstGeom>
          <a:ln>
            <a:solidFill>
              <a:srgbClr val="002060"/>
            </a:solidFill>
          </a:ln>
        </p:spPr>
        <p:style>
          <a:lnRef idx="0">
            <a:srgbClr val="FFFFFF"/>
          </a:lnRef>
          <a:fillRef idx="3">
            <a:schemeClr val="accent1"/>
          </a:fillRef>
          <a:effectRef idx="0">
            <a:srgbClr val="FFFFFF"/>
          </a:effectRef>
          <a:fontRef idx="minor">
            <a:schemeClr val="lt1"/>
          </a:fontRef>
        </p:style>
        <p:txBody>
          <a:bodyPr wrap="square" rtlCol="0" anchor="ctr">
            <a:spAutoFit/>
          </a:bodyPr>
          <a:lstStyle/>
          <a:p>
            <a:pPr algn="ctr"/>
            <a:r>
              <a:rPr lang="en-IN" altLang="en-US" b="1" dirty="0">
                <a:solidFill>
                  <a:schemeClr val="bg1"/>
                </a:solidFill>
                <a:latin typeface="Candara" panose="020E0502030303020204" charset="0"/>
                <a:cs typeface="Candara" panose="020E0502030303020204" charset="0"/>
              </a:rPr>
              <a:t>Test license</a:t>
            </a:r>
          </a:p>
        </p:txBody>
      </p:sp>
      <p:sp>
        <p:nvSpPr>
          <p:cNvPr id="18" name="TextBox 17"/>
          <p:cNvSpPr txBox="1"/>
          <p:nvPr/>
        </p:nvSpPr>
        <p:spPr>
          <a:xfrm>
            <a:off x="471170" y="2544128"/>
            <a:ext cx="1958975" cy="306705"/>
          </a:xfrm>
          <a:prstGeom prst="rect">
            <a:avLst/>
          </a:prstGeom>
          <a:ln>
            <a:solidFill>
              <a:srgbClr val="002060"/>
            </a:solidFill>
          </a:ln>
        </p:spPr>
        <p:style>
          <a:lnRef idx="0">
            <a:srgbClr val="FFFFFF"/>
          </a:lnRef>
          <a:fillRef idx="3">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spAutoFit/>
          </a:bodyPr>
          <a:lstStyle/>
          <a:p>
            <a:pPr lvl="0" algn="ctr">
              <a:buSzTx/>
            </a:pPr>
            <a:r>
              <a:rPr lang="en-IN" altLang="en-US" b="1" dirty="0">
                <a:solidFill>
                  <a:schemeClr val="bg1"/>
                </a:solidFill>
                <a:latin typeface="Candara" panose="020E0502030303020204" charset="0"/>
                <a:cs typeface="Candara" panose="020E0502030303020204" charset="0"/>
                <a:sym typeface="+mn-ea"/>
              </a:rPr>
              <a:t>Manufacturing license</a:t>
            </a:r>
          </a:p>
        </p:txBody>
      </p:sp>
      <p:sp>
        <p:nvSpPr>
          <p:cNvPr id="19" name="TextBox 18"/>
          <p:cNvSpPr txBox="1"/>
          <p:nvPr/>
        </p:nvSpPr>
        <p:spPr>
          <a:xfrm>
            <a:off x="471170" y="3142298"/>
            <a:ext cx="1958975" cy="306705"/>
          </a:xfrm>
          <a:prstGeom prst="rect">
            <a:avLst/>
          </a:prstGeom>
          <a:ln>
            <a:solidFill>
              <a:srgbClr val="002060"/>
            </a:solidFill>
          </a:ln>
        </p:spPr>
        <p:style>
          <a:lnRef idx="0">
            <a:srgbClr val="FFFFFF"/>
          </a:lnRef>
          <a:fillRef idx="3">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spAutoFit/>
          </a:bodyPr>
          <a:lstStyle/>
          <a:p>
            <a:pPr lvl="0" algn="ctr">
              <a:buSzTx/>
            </a:pPr>
            <a:r>
              <a:rPr lang="en-IN" altLang="en-US" b="1" dirty="0">
                <a:solidFill>
                  <a:schemeClr val="bg1"/>
                </a:solidFill>
                <a:latin typeface="Candara" panose="020E0502030303020204" charset="0"/>
                <a:cs typeface="Candara" panose="020E0502030303020204" charset="0"/>
                <a:sym typeface="+mn-ea"/>
              </a:rPr>
              <a:t>Condition fulfillment</a:t>
            </a:r>
          </a:p>
        </p:txBody>
      </p:sp>
      <p:sp>
        <p:nvSpPr>
          <p:cNvPr id="20" name="TextBox 19"/>
          <p:cNvSpPr txBox="1"/>
          <p:nvPr/>
        </p:nvSpPr>
        <p:spPr>
          <a:xfrm>
            <a:off x="471170" y="3697288"/>
            <a:ext cx="1957705" cy="306705"/>
          </a:xfrm>
          <a:prstGeom prst="rect">
            <a:avLst/>
          </a:prstGeom>
          <a:ln>
            <a:solidFill>
              <a:srgbClr val="002060"/>
            </a:solidFill>
          </a:ln>
        </p:spPr>
        <p:style>
          <a:lnRef idx="0">
            <a:srgbClr val="FFFFFF"/>
          </a:lnRef>
          <a:fillRef idx="3">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spAutoFit/>
          </a:bodyPr>
          <a:lstStyle/>
          <a:p>
            <a:pPr lvl="0" algn="ctr">
              <a:buSzTx/>
            </a:pPr>
            <a:r>
              <a:rPr lang="en-IN" altLang="en-US" b="1" dirty="0">
                <a:solidFill>
                  <a:schemeClr val="bg1"/>
                </a:solidFill>
                <a:latin typeface="Candara" panose="020E0502030303020204" charset="0"/>
                <a:cs typeface="Candara" panose="020E0502030303020204" charset="0"/>
                <a:sym typeface="+mn-ea"/>
              </a:rPr>
              <a:t>Total</a:t>
            </a:r>
          </a:p>
        </p:txBody>
      </p:sp>
      <p:pic>
        <p:nvPicPr>
          <p:cNvPr id="4" name="Picture 3" descr="240_F_1533587609_JfMSo9JNNuJZ8OPxGL5RrIByBUktSMGX"/>
          <p:cNvPicPr>
            <a:picLocks noChangeAspect="1"/>
          </p:cNvPicPr>
          <p:nvPr/>
        </p:nvPicPr>
        <p:blipFill>
          <a:blip r:embed="rId5"/>
          <a:srcRect l="8717" t="1215" r="50000"/>
          <a:stretch>
            <a:fillRect/>
          </a:stretch>
        </p:blipFill>
        <p:spPr>
          <a:xfrm>
            <a:off x="3437890" y="4053205"/>
            <a:ext cx="549910" cy="572770"/>
          </a:xfrm>
          <a:prstGeom prst="rect">
            <a:avLst/>
          </a:prstGeom>
        </p:spPr>
      </p:pic>
      <p:pic>
        <p:nvPicPr>
          <p:cNvPr id="2" name="Picture 1" descr="download (1)"/>
          <p:cNvPicPr>
            <a:picLocks noChangeAspect="1"/>
          </p:cNvPicPr>
          <p:nvPr/>
        </p:nvPicPr>
        <p:blipFill>
          <a:blip r:embed="rId6"/>
          <a:stretch>
            <a:fillRect/>
          </a:stretch>
        </p:blipFill>
        <p:spPr>
          <a:xfrm>
            <a:off x="5287010" y="4089400"/>
            <a:ext cx="607695" cy="536575"/>
          </a:xfrm>
          <a:prstGeom prst="rect">
            <a:avLst/>
          </a:prstGeom>
        </p:spPr>
      </p:pic>
      <p:pic>
        <p:nvPicPr>
          <p:cNvPr id="3" name="Picture 2" descr="download"/>
          <p:cNvPicPr>
            <a:picLocks noChangeAspect="1"/>
          </p:cNvPicPr>
          <p:nvPr/>
        </p:nvPicPr>
        <p:blipFill>
          <a:blip r:embed="rId7"/>
          <a:srcRect l="16714" t="10826" r="12251" b="13960"/>
          <a:stretch>
            <a:fillRect/>
          </a:stretch>
        </p:blipFill>
        <p:spPr>
          <a:xfrm>
            <a:off x="7162800" y="4044950"/>
            <a:ext cx="563245" cy="596265"/>
          </a:xfrm>
          <a:prstGeom prst="rect">
            <a:avLst/>
          </a:prstGeom>
        </p:spPr>
      </p:pic>
      <p:sp>
        <p:nvSpPr>
          <p:cNvPr id="102" name="Google Shape;102;p19"/>
          <p:cNvSpPr txBox="1">
            <a:spLocks noGrp="1"/>
          </p:cNvSpPr>
          <p:nvPr/>
        </p:nvSpPr>
        <p:spPr>
          <a:xfrm>
            <a:off x="149225" y="0"/>
            <a:ext cx="7697470" cy="4864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mn-ea"/>
              </a:rPr>
              <a:t>1. </a:t>
            </a:r>
            <a:r>
              <a:rPr lang="en-US" altLang="en-US" sz="1800" b="1" dirty="0">
                <a:solidFill>
                  <a:srgbClr val="FF0000"/>
                </a:solidFill>
                <a:sym typeface="+mn-ea"/>
              </a:rPr>
              <a:t>Approvals</a:t>
            </a:r>
            <a:r>
              <a:rPr lang="en-IN" altLang="en-US" sz="1800" b="1" dirty="0">
                <a:solidFill>
                  <a:srgbClr val="FF0000"/>
                </a:solidFill>
                <a:sym typeface="+mn-ea"/>
              </a:rPr>
              <a:t>, Submission &amp; Inprocess</a:t>
            </a:r>
            <a:r>
              <a:rPr lang="en-US" altLang="en-US" sz="1800" b="1" dirty="0">
                <a:solidFill>
                  <a:srgbClr val="FF0000"/>
                </a:solidFill>
                <a:sym typeface="+mn-ea"/>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p:txBody>
      </p:sp>
      <p:sp>
        <p:nvSpPr>
          <p:cNvPr id="7" name="Right Arrow 6"/>
          <p:cNvSpPr/>
          <p:nvPr/>
        </p:nvSpPr>
        <p:spPr>
          <a:xfrm>
            <a:off x="2512695" y="2101850"/>
            <a:ext cx="321310" cy="75565"/>
          </a:xfrm>
          <a:prstGeom prst="rightArrow">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Right Arrow 7"/>
          <p:cNvSpPr/>
          <p:nvPr/>
        </p:nvSpPr>
        <p:spPr>
          <a:xfrm>
            <a:off x="2512695" y="2660015"/>
            <a:ext cx="321310" cy="75565"/>
          </a:xfrm>
          <a:prstGeom prst="rightArrow">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Right Arrow 8"/>
          <p:cNvSpPr/>
          <p:nvPr/>
        </p:nvSpPr>
        <p:spPr>
          <a:xfrm>
            <a:off x="2501265" y="3813810"/>
            <a:ext cx="321310" cy="75565"/>
          </a:xfrm>
          <a:prstGeom prst="rightArrow">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Right Arrow 9"/>
          <p:cNvSpPr/>
          <p:nvPr/>
        </p:nvSpPr>
        <p:spPr>
          <a:xfrm>
            <a:off x="2501900" y="3258185"/>
            <a:ext cx="321310" cy="75565"/>
          </a:xfrm>
          <a:prstGeom prst="rightArrow">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Google Shape;102;p19"/>
          <p:cNvSpPr txBox="1">
            <a:spLocks noGrp="1"/>
          </p:cNvSpPr>
          <p:nvPr>
            <p:ph type="title"/>
          </p:nvPr>
        </p:nvSpPr>
        <p:spPr>
          <a:xfrm>
            <a:off x="104775" y="69215"/>
            <a:ext cx="7419975" cy="4171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n>
                  <a:noFill/>
                </a:ln>
                <a:solidFill>
                  <a:srgbClr val="FF0000"/>
                </a:solidFill>
                <a:sym typeface="+mn-ea"/>
              </a:rPr>
              <a:t>2. Inprocess Applications </a:t>
            </a:r>
            <a:r>
              <a:rPr lang="en-US" altLang="en-IN" sz="1800" b="1" dirty="0">
                <a:ln>
                  <a:noFill/>
                </a:ln>
                <a:solidFill>
                  <a:srgbClr val="FF0000"/>
                </a:solidFill>
                <a:sym typeface="+mn-ea"/>
              </a:rPr>
              <a:t>(</a:t>
            </a:r>
            <a:r>
              <a:rPr lang="en-IN" altLang="en-US" sz="1800" b="1" dirty="0">
                <a:ln>
                  <a:noFill/>
                </a:ln>
                <a:solidFill>
                  <a:srgbClr val="FF0000"/>
                </a:solidFill>
                <a:sym typeface="+mn-ea"/>
              </a:rPr>
              <a:t>Overall</a:t>
            </a:r>
            <a:r>
              <a:rPr lang="en-US" altLang="en-IN" sz="1800" b="1" dirty="0">
                <a:ln>
                  <a:noFill/>
                </a:ln>
                <a:solidFill>
                  <a:srgbClr val="FF0000"/>
                </a:solidFill>
                <a:sym typeface="+mn-ea"/>
              </a:rPr>
              <a:t>)</a:t>
            </a:r>
            <a:endParaRPr lang="en-US" altLang="en-IN" sz="1800" b="1" dirty="0">
              <a:ln>
                <a:noFill/>
              </a:ln>
              <a:solidFill>
                <a:srgbClr val="FF0000"/>
              </a:solidFill>
              <a:latin typeface="Poppins" panose="00000800000000000000"/>
              <a:ea typeface="Poppins" panose="00000800000000000000"/>
              <a:cs typeface="Poppins" panose="00000800000000000000"/>
              <a:sym typeface="+mn-ea"/>
            </a:endParaRPr>
          </a:p>
        </p:txBody>
      </p:sp>
      <p:sp>
        <p:nvSpPr>
          <p:cNvPr id="14" name="任意多边形: 形状 13"/>
          <p:cNvSpPr/>
          <p:nvPr>
            <p:custDataLst>
              <p:tags r:id="rId1"/>
            </p:custDataLst>
          </p:nvPr>
        </p:nvSpPr>
        <p:spPr>
          <a:xfrm>
            <a:off x="3056701" y="771189"/>
            <a:ext cx="802297" cy="306637"/>
          </a:xfrm>
          <a:custGeom>
            <a:avLst/>
            <a:gdLst>
              <a:gd name="connsiteX0" fmla="*/ 1819275 w 1819275"/>
              <a:gd name="connsiteY0" fmla="*/ 695325 h 695325"/>
              <a:gd name="connsiteX1" fmla="*/ 1123950 w 1819275"/>
              <a:gd name="connsiteY1" fmla="*/ 0 h 695325"/>
              <a:gd name="connsiteX2" fmla="*/ 0 w 1819275"/>
              <a:gd name="connsiteY2" fmla="*/ 0 h 695325"/>
            </a:gdLst>
            <a:ahLst/>
            <a:cxnLst>
              <a:cxn ang="0">
                <a:pos x="connsiteX0" y="connsiteY0"/>
              </a:cxn>
              <a:cxn ang="0">
                <a:pos x="connsiteX1" y="connsiteY1"/>
              </a:cxn>
              <a:cxn ang="0">
                <a:pos x="connsiteX2" y="connsiteY2"/>
              </a:cxn>
            </a:cxnLst>
            <a:rect l="l" t="t" r="r" b="b"/>
            <a:pathLst>
              <a:path w="1819275" h="695325">
                <a:moveTo>
                  <a:pt x="1819275" y="695325"/>
                </a:moveTo>
                <a:lnTo>
                  <a:pt x="1123950" y="0"/>
                </a:lnTo>
                <a:lnTo>
                  <a:pt x="0" y="0"/>
                </a:lnTo>
              </a:path>
            </a:pathLst>
          </a:cu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2" name="椭圆 21"/>
          <p:cNvSpPr/>
          <p:nvPr>
            <p:custDataLst>
              <p:tags r:id="rId2"/>
            </p:custDataLst>
          </p:nvPr>
        </p:nvSpPr>
        <p:spPr>
          <a:xfrm>
            <a:off x="3001254" y="751867"/>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sp>
        <p:nvSpPr>
          <p:cNvPr id="15" name="任意多边形: 形状 14"/>
          <p:cNvSpPr/>
          <p:nvPr>
            <p:custDataLst>
              <p:tags r:id="rId3"/>
            </p:custDataLst>
          </p:nvPr>
        </p:nvSpPr>
        <p:spPr>
          <a:xfrm flipV="1">
            <a:off x="3056701" y="1598688"/>
            <a:ext cx="802297" cy="306637"/>
          </a:xfrm>
          <a:custGeom>
            <a:avLst/>
            <a:gdLst>
              <a:gd name="connsiteX0" fmla="*/ 1819275 w 1819275"/>
              <a:gd name="connsiteY0" fmla="*/ 695325 h 695325"/>
              <a:gd name="connsiteX1" fmla="*/ 1123950 w 1819275"/>
              <a:gd name="connsiteY1" fmla="*/ 0 h 695325"/>
              <a:gd name="connsiteX2" fmla="*/ 0 w 1819275"/>
              <a:gd name="connsiteY2" fmla="*/ 0 h 695325"/>
            </a:gdLst>
            <a:ahLst/>
            <a:cxnLst>
              <a:cxn ang="0">
                <a:pos x="connsiteX0" y="connsiteY0"/>
              </a:cxn>
              <a:cxn ang="0">
                <a:pos x="connsiteX1" y="connsiteY1"/>
              </a:cxn>
              <a:cxn ang="0">
                <a:pos x="connsiteX2" y="connsiteY2"/>
              </a:cxn>
            </a:cxnLst>
            <a:rect l="l" t="t" r="r" b="b"/>
            <a:pathLst>
              <a:path w="1819275" h="695325">
                <a:moveTo>
                  <a:pt x="1819275" y="695325"/>
                </a:moveTo>
                <a:lnTo>
                  <a:pt x="1123950" y="0"/>
                </a:lnTo>
                <a:lnTo>
                  <a:pt x="0" y="0"/>
                </a:lnTo>
              </a:path>
            </a:pathLst>
          </a:cu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3" name="椭圆 22"/>
          <p:cNvSpPr/>
          <p:nvPr>
            <p:custDataLst>
              <p:tags r:id="rId4"/>
            </p:custDataLst>
          </p:nvPr>
        </p:nvSpPr>
        <p:spPr>
          <a:xfrm>
            <a:off x="3001254" y="1886003"/>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sp>
        <p:nvSpPr>
          <p:cNvPr id="19" name="任意多边形: 形状 18"/>
          <p:cNvSpPr/>
          <p:nvPr>
            <p:custDataLst>
              <p:tags r:id="rId5"/>
            </p:custDataLst>
          </p:nvPr>
        </p:nvSpPr>
        <p:spPr>
          <a:xfrm flipH="1">
            <a:off x="4748105" y="771189"/>
            <a:ext cx="802297" cy="306637"/>
          </a:xfrm>
          <a:custGeom>
            <a:avLst/>
            <a:gdLst>
              <a:gd name="connsiteX0" fmla="*/ 1819275 w 1819275"/>
              <a:gd name="connsiteY0" fmla="*/ 695325 h 695325"/>
              <a:gd name="connsiteX1" fmla="*/ 1123950 w 1819275"/>
              <a:gd name="connsiteY1" fmla="*/ 0 h 695325"/>
              <a:gd name="connsiteX2" fmla="*/ 0 w 1819275"/>
              <a:gd name="connsiteY2" fmla="*/ 0 h 695325"/>
            </a:gdLst>
            <a:ahLst/>
            <a:cxnLst>
              <a:cxn ang="0">
                <a:pos x="connsiteX0" y="connsiteY0"/>
              </a:cxn>
              <a:cxn ang="0">
                <a:pos x="connsiteX1" y="connsiteY1"/>
              </a:cxn>
              <a:cxn ang="0">
                <a:pos x="connsiteX2" y="connsiteY2"/>
              </a:cxn>
            </a:cxnLst>
            <a:rect l="l" t="t" r="r" b="b"/>
            <a:pathLst>
              <a:path w="1819275" h="695325">
                <a:moveTo>
                  <a:pt x="1819275" y="695325"/>
                </a:moveTo>
                <a:lnTo>
                  <a:pt x="1123950" y="0"/>
                </a:lnTo>
                <a:lnTo>
                  <a:pt x="0" y="0"/>
                </a:lnTo>
              </a:path>
            </a:pathLst>
          </a:cu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4" name="椭圆 23"/>
          <p:cNvSpPr/>
          <p:nvPr>
            <p:custDataLst>
              <p:tags r:id="rId6"/>
            </p:custDataLst>
          </p:nvPr>
        </p:nvSpPr>
        <p:spPr>
          <a:xfrm>
            <a:off x="5591566" y="751867"/>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sp>
        <p:nvSpPr>
          <p:cNvPr id="16" name="任意多边形: 形状 15"/>
          <p:cNvSpPr/>
          <p:nvPr>
            <p:custDataLst>
              <p:tags r:id="rId7"/>
            </p:custDataLst>
          </p:nvPr>
        </p:nvSpPr>
        <p:spPr>
          <a:xfrm flipH="1" flipV="1">
            <a:off x="4756786" y="1598688"/>
            <a:ext cx="802297" cy="306637"/>
          </a:xfrm>
          <a:custGeom>
            <a:avLst/>
            <a:gdLst>
              <a:gd name="connsiteX0" fmla="*/ 1819275 w 1819275"/>
              <a:gd name="connsiteY0" fmla="*/ 695325 h 695325"/>
              <a:gd name="connsiteX1" fmla="*/ 1123950 w 1819275"/>
              <a:gd name="connsiteY1" fmla="*/ 0 h 695325"/>
              <a:gd name="connsiteX2" fmla="*/ 0 w 1819275"/>
              <a:gd name="connsiteY2" fmla="*/ 0 h 695325"/>
            </a:gdLst>
            <a:ahLst/>
            <a:cxnLst>
              <a:cxn ang="0">
                <a:pos x="connsiteX0" y="connsiteY0"/>
              </a:cxn>
              <a:cxn ang="0">
                <a:pos x="connsiteX1" y="connsiteY1"/>
              </a:cxn>
              <a:cxn ang="0">
                <a:pos x="connsiteX2" y="connsiteY2"/>
              </a:cxn>
            </a:cxnLst>
            <a:rect l="l" t="t" r="r" b="b"/>
            <a:pathLst>
              <a:path w="1819275" h="695325">
                <a:moveTo>
                  <a:pt x="1819275" y="695325"/>
                </a:moveTo>
                <a:lnTo>
                  <a:pt x="1123950" y="0"/>
                </a:lnTo>
                <a:lnTo>
                  <a:pt x="0" y="0"/>
                </a:lnTo>
              </a:path>
            </a:pathLst>
          </a:cu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5" name="椭圆 24"/>
          <p:cNvSpPr/>
          <p:nvPr>
            <p:custDataLst>
              <p:tags r:id="rId8"/>
            </p:custDataLst>
          </p:nvPr>
        </p:nvSpPr>
        <p:spPr>
          <a:xfrm>
            <a:off x="5591566" y="1886003"/>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cxnSp>
        <p:nvCxnSpPr>
          <p:cNvPr id="28" name="直接连接符 27"/>
          <p:cNvCxnSpPr/>
          <p:nvPr>
            <p:custDataLst>
              <p:tags r:id="rId9"/>
            </p:custDataLst>
          </p:nvPr>
        </p:nvCxnSpPr>
        <p:spPr>
          <a:xfrm>
            <a:off x="4867398" y="1342458"/>
            <a:ext cx="686922" cy="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58" name="椭圆 57"/>
          <p:cNvSpPr/>
          <p:nvPr>
            <p:custDataLst>
              <p:tags r:id="rId10"/>
            </p:custDataLst>
          </p:nvPr>
        </p:nvSpPr>
        <p:spPr>
          <a:xfrm>
            <a:off x="5592406" y="1318935"/>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cxnSp>
        <p:nvCxnSpPr>
          <p:cNvPr id="33" name="直接连接符 32"/>
          <p:cNvCxnSpPr/>
          <p:nvPr>
            <p:custDataLst>
              <p:tags r:id="rId11"/>
            </p:custDataLst>
          </p:nvPr>
        </p:nvCxnSpPr>
        <p:spPr>
          <a:xfrm flipH="1">
            <a:off x="3044071" y="1386438"/>
            <a:ext cx="691963" cy="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57" name="椭圆 56"/>
          <p:cNvSpPr/>
          <p:nvPr>
            <p:custDataLst>
              <p:tags r:id="rId12"/>
            </p:custDataLst>
          </p:nvPr>
        </p:nvSpPr>
        <p:spPr>
          <a:xfrm>
            <a:off x="2986101" y="1367116"/>
            <a:ext cx="38644" cy="386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60" b="0" i="0" u="none" strike="noStrike" kern="1200" cap="none" spc="0" normalizeH="0" baseline="0" noProof="0">
              <a:ln>
                <a:noFill/>
              </a:ln>
              <a:solidFill>
                <a:srgbClr val="FFFFFF"/>
              </a:solidFill>
              <a:effectLst/>
              <a:uLnTx/>
              <a:uFillTx/>
              <a:latin typeface="Arial" panose="020B0604020202020204" pitchFamily="34" charset="0"/>
            </a:endParaRPr>
          </a:p>
        </p:txBody>
      </p:sp>
      <p:sp>
        <p:nvSpPr>
          <p:cNvPr id="8" name="弧形 4"/>
          <p:cNvSpPr/>
          <p:nvPr>
            <p:custDataLst>
              <p:tags r:id="rId13"/>
            </p:custDataLst>
          </p:nvPr>
        </p:nvSpPr>
        <p:spPr>
          <a:xfrm>
            <a:off x="3797390" y="824116"/>
            <a:ext cx="1036685" cy="1036685"/>
          </a:xfrm>
          <a:prstGeom prst="arc">
            <a:avLst>
              <a:gd name="adj1" fmla="val 12947235"/>
              <a:gd name="adj2" fmla="val 15334976"/>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9" name="弧形 5"/>
          <p:cNvSpPr/>
          <p:nvPr>
            <p:custDataLst>
              <p:tags r:id="rId14"/>
            </p:custDataLst>
          </p:nvPr>
        </p:nvSpPr>
        <p:spPr>
          <a:xfrm>
            <a:off x="3797390" y="824116"/>
            <a:ext cx="1036685" cy="1036685"/>
          </a:xfrm>
          <a:prstGeom prst="arc">
            <a:avLst>
              <a:gd name="adj1" fmla="val 10531014"/>
              <a:gd name="adj2" fmla="val 12654201"/>
            </a:avLst>
          </a:prstGeom>
          <a:noFill/>
          <a:ln w="25400" cap="flat" cmpd="sng" algn="ctr">
            <a:solidFill>
              <a:schemeClr val="accent1"/>
            </a:solidFill>
            <a:prstDash val="solid"/>
            <a:miter lim="800000"/>
            <a:headEnd type="oval"/>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0" name="弧形 6"/>
          <p:cNvSpPr/>
          <p:nvPr>
            <p:custDataLst>
              <p:tags r:id="rId15"/>
            </p:custDataLst>
          </p:nvPr>
        </p:nvSpPr>
        <p:spPr>
          <a:xfrm>
            <a:off x="3797390" y="824116"/>
            <a:ext cx="1036685" cy="1036685"/>
          </a:xfrm>
          <a:prstGeom prst="arc">
            <a:avLst>
              <a:gd name="adj1" fmla="val 9194216"/>
              <a:gd name="adj2" fmla="val 10224935"/>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1" name="弧形 7"/>
          <p:cNvSpPr/>
          <p:nvPr>
            <p:custDataLst>
              <p:tags r:id="rId16"/>
            </p:custDataLst>
          </p:nvPr>
        </p:nvSpPr>
        <p:spPr>
          <a:xfrm>
            <a:off x="3797390" y="824116"/>
            <a:ext cx="1036685" cy="1036685"/>
          </a:xfrm>
          <a:prstGeom prst="arc">
            <a:avLst>
              <a:gd name="adj1" fmla="val 5241815"/>
              <a:gd name="adj2" fmla="val 9051982"/>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2" name="弧形 9"/>
          <p:cNvSpPr/>
          <p:nvPr>
            <p:custDataLst>
              <p:tags r:id="rId17"/>
            </p:custDataLst>
          </p:nvPr>
        </p:nvSpPr>
        <p:spPr>
          <a:xfrm>
            <a:off x="3797390" y="824116"/>
            <a:ext cx="1036685" cy="1036685"/>
          </a:xfrm>
          <a:prstGeom prst="arc">
            <a:avLst>
              <a:gd name="adj1" fmla="val 1983261"/>
              <a:gd name="adj2" fmla="val 4886885"/>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3" name="弧形 10"/>
          <p:cNvSpPr/>
          <p:nvPr>
            <p:custDataLst>
              <p:tags r:id="rId18"/>
            </p:custDataLst>
          </p:nvPr>
        </p:nvSpPr>
        <p:spPr>
          <a:xfrm>
            <a:off x="3797390" y="824116"/>
            <a:ext cx="1036685" cy="1036685"/>
          </a:xfrm>
          <a:prstGeom prst="arc">
            <a:avLst>
              <a:gd name="adj1" fmla="val 138107"/>
              <a:gd name="adj2" fmla="val 1817282"/>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7" name="弧形 11"/>
          <p:cNvSpPr/>
          <p:nvPr>
            <p:custDataLst>
              <p:tags r:id="rId19"/>
            </p:custDataLst>
          </p:nvPr>
        </p:nvSpPr>
        <p:spPr>
          <a:xfrm>
            <a:off x="3797390" y="824116"/>
            <a:ext cx="1036685" cy="1036685"/>
          </a:xfrm>
          <a:prstGeom prst="arc">
            <a:avLst>
              <a:gd name="adj1" fmla="val 19913688"/>
              <a:gd name="adj2" fmla="val 21506966"/>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18" name="椭圆 2"/>
          <p:cNvSpPr/>
          <p:nvPr>
            <p:custDataLst>
              <p:tags r:id="rId20"/>
            </p:custDataLst>
          </p:nvPr>
        </p:nvSpPr>
        <p:spPr>
          <a:xfrm>
            <a:off x="3912484" y="939209"/>
            <a:ext cx="806497" cy="806497"/>
          </a:xfrm>
          <a:prstGeom prst="ellipse">
            <a:avLst/>
          </a:prstGeom>
        </p:spPr>
        <p:style>
          <a:lnRef idx="0">
            <a:srgbClr val="FFFFFF"/>
          </a:lnRef>
          <a:fillRef idx="3">
            <a:schemeClr val="accent5"/>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0" name="弧形 12"/>
          <p:cNvSpPr/>
          <p:nvPr>
            <p:custDataLst>
              <p:tags r:id="rId21"/>
            </p:custDataLst>
          </p:nvPr>
        </p:nvSpPr>
        <p:spPr>
          <a:xfrm>
            <a:off x="3797390" y="824116"/>
            <a:ext cx="1036685" cy="1036685"/>
          </a:xfrm>
          <a:prstGeom prst="arc">
            <a:avLst>
              <a:gd name="adj1" fmla="val 15789769"/>
              <a:gd name="adj2" fmla="val 19801853"/>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30" b="0" i="0" u="none" strike="noStrike" kern="1200" cap="none" spc="0" normalizeH="0" baseline="0" noProof="0">
              <a:ln>
                <a:noFill/>
              </a:ln>
              <a:solidFill>
                <a:srgbClr val="FFFFFF"/>
              </a:solidFill>
              <a:effectLst/>
              <a:uLnTx/>
              <a:uFillTx/>
              <a:latin typeface="Arial" panose="020B0604020202020204" pitchFamily="34" charset="0"/>
              <a:sym typeface="Arial" panose="020B0604020202020204" pitchFamily="34" charset="0"/>
            </a:endParaRPr>
          </a:p>
        </p:txBody>
      </p:sp>
      <p:sp>
        <p:nvSpPr>
          <p:cNvPr id="21" name="矩形 1"/>
          <p:cNvSpPr/>
          <p:nvPr>
            <p:custDataLst>
              <p:tags r:id="rId22"/>
            </p:custDataLst>
          </p:nvPr>
        </p:nvSpPr>
        <p:spPr>
          <a:xfrm>
            <a:off x="3943583" y="1241361"/>
            <a:ext cx="757256" cy="262112"/>
          </a:xfrm>
          <a:prstGeom prst="rect">
            <a:avLst/>
          </a:prstGeom>
          <a:noFill/>
        </p:spPr>
        <p:txBody>
          <a:bodyPr wrap="square" lIns="0" tIns="0" rIns="0" bIns="0" rtlCol="0" anchor="t">
            <a:normAutofit fontScale="67500" lnSpcReduction="10000"/>
          </a:bodyPr>
          <a:lstStyle/>
          <a:p>
            <a:pPr algn="ctr">
              <a:spcBef>
                <a:spcPct val="0"/>
              </a:spcBef>
              <a:spcAft>
                <a:spcPct val="0"/>
              </a:spcAft>
            </a:pPr>
            <a:r>
              <a:rPr lang="en-IN" altLang="en-US" sz="2040" b="1" dirty="0">
                <a:solidFill>
                  <a:schemeClr val="tx1"/>
                </a:solidFill>
                <a:latin typeface="Candara" panose="020E0502030303020204" charset="0"/>
                <a:cs typeface="Candara" panose="020E0502030303020204" charset="0"/>
              </a:rPr>
              <a:t>INPROCESS</a:t>
            </a:r>
          </a:p>
        </p:txBody>
      </p:sp>
      <p:sp>
        <p:nvSpPr>
          <p:cNvPr id="26" name="矩形 3"/>
          <p:cNvSpPr/>
          <p:nvPr>
            <p:custDataLst>
              <p:tags r:id="rId23"/>
            </p:custDataLst>
          </p:nvPr>
        </p:nvSpPr>
        <p:spPr>
          <a:xfrm>
            <a:off x="5692046" y="813273"/>
            <a:ext cx="2217251" cy="362495"/>
          </a:xfrm>
          <a:prstGeom prst="rect">
            <a:avLst/>
          </a:prstGeom>
          <a:noFill/>
        </p:spPr>
        <p:txBody>
          <a:bodyPr wrap="square" lIns="0" tIns="0" rIns="0" bIns="0" rtlCol="0" anchor="t" anchorCtr="0"/>
          <a:lstStyle/>
          <a:p>
            <a:pPr algn="l">
              <a:lnSpc>
                <a:spcPct val="100000"/>
              </a:lnSpc>
              <a:spcBef>
                <a:spcPct val="0"/>
              </a:spcBef>
              <a:spcAft>
                <a:spcPct val="0"/>
              </a:spcAft>
            </a:pPr>
            <a:r>
              <a:rPr lang="en-IN" altLang="en-US" sz="1000" b="1" dirty="0">
                <a:solidFill>
                  <a:schemeClr val="tx1">
                    <a:lumMod val="85000"/>
                    <a:lumOff val="15000"/>
                  </a:schemeClr>
                </a:solidFill>
                <a:sym typeface="+mn-ea"/>
              </a:rPr>
              <a:t>Query responded: 55</a:t>
            </a:r>
            <a:endParaRPr lang="en-IN" altLang="en-US" sz="1000" b="1" dirty="0">
              <a:solidFill>
                <a:schemeClr val="tx1">
                  <a:lumMod val="85000"/>
                  <a:lumOff val="15000"/>
                </a:schemeClr>
              </a:solidFill>
            </a:endParaRPr>
          </a:p>
          <a:p>
            <a:pPr algn="l">
              <a:lnSpc>
                <a:spcPct val="100000"/>
              </a:lnSpc>
              <a:spcBef>
                <a:spcPct val="0"/>
              </a:spcBef>
              <a:spcAft>
                <a:spcPct val="0"/>
              </a:spcAft>
            </a:pPr>
            <a:r>
              <a:rPr lang="en-IN" altLang="en-US" sz="1000" b="1" dirty="0">
                <a:solidFill>
                  <a:schemeClr val="tx1">
                    <a:lumMod val="85000"/>
                    <a:lumOff val="15000"/>
                  </a:schemeClr>
                </a:solidFill>
                <a:sym typeface="+mn-ea"/>
              </a:rPr>
              <a:t>Under query: 01</a:t>
            </a:r>
            <a:endParaRPr lang="en-IN" altLang="en-US" sz="1000" b="1" dirty="0">
              <a:solidFill>
                <a:schemeClr val="tx1">
                  <a:lumMod val="85000"/>
                  <a:lumOff val="15000"/>
                </a:schemeClr>
              </a:solidFill>
            </a:endParaRPr>
          </a:p>
          <a:p>
            <a:pPr>
              <a:lnSpc>
                <a:spcPct val="100000"/>
              </a:lnSpc>
              <a:spcBef>
                <a:spcPct val="0"/>
              </a:spcBef>
              <a:spcAft>
                <a:spcPct val="0"/>
              </a:spcAft>
            </a:pPr>
            <a:endParaRPr lang="en-IN" altLang="en-US" sz="1000" b="1" dirty="0">
              <a:solidFill>
                <a:schemeClr val="tx1">
                  <a:lumMod val="85000"/>
                  <a:lumOff val="15000"/>
                </a:schemeClr>
              </a:solidFill>
            </a:endParaRPr>
          </a:p>
        </p:txBody>
      </p:sp>
      <p:sp>
        <p:nvSpPr>
          <p:cNvPr id="27" name="矩形 8"/>
          <p:cNvSpPr/>
          <p:nvPr>
            <p:custDataLst>
              <p:tags r:id="rId24"/>
            </p:custDataLst>
          </p:nvPr>
        </p:nvSpPr>
        <p:spPr>
          <a:xfrm>
            <a:off x="5692740" y="669993"/>
            <a:ext cx="2860455" cy="164960"/>
          </a:xfrm>
          <a:prstGeom prst="rect">
            <a:avLst/>
          </a:prstGeom>
          <a:noFill/>
        </p:spPr>
        <p:txBody>
          <a:bodyPr wrap="square" lIns="0" tIns="0" rIns="0" bIns="0" rtlCol="0" anchor="b"/>
          <a:lstStyle/>
          <a:p>
            <a:pPr>
              <a:spcBef>
                <a:spcPct val="0"/>
              </a:spcBef>
              <a:spcAft>
                <a:spcPct val="0"/>
              </a:spcAft>
            </a:pPr>
            <a:r>
              <a:rPr lang="en-IN" altLang="en-US" sz="1600" b="1" dirty="0">
                <a:ln>
                  <a:solidFill>
                    <a:schemeClr val="accent1">
                      <a:lumMod val="75000"/>
                    </a:schemeClr>
                  </a:solidFill>
                </a:ln>
                <a:solidFill>
                  <a:schemeClr val="accent1"/>
                </a:solidFill>
                <a:latin typeface="Candara" panose="020E0502030303020204" charset="0"/>
                <a:cs typeface="Candara" panose="020E0502030303020204" charset="0"/>
              </a:rPr>
              <a:t>MANUFACTURING LICENSE</a:t>
            </a:r>
          </a:p>
        </p:txBody>
      </p:sp>
      <p:sp>
        <p:nvSpPr>
          <p:cNvPr id="29" name="矩形 17"/>
          <p:cNvSpPr/>
          <p:nvPr>
            <p:custDataLst>
              <p:tags r:id="rId25"/>
            </p:custDataLst>
          </p:nvPr>
        </p:nvSpPr>
        <p:spPr>
          <a:xfrm>
            <a:off x="5692046" y="1393109"/>
            <a:ext cx="2148634" cy="395071"/>
          </a:xfrm>
          <a:prstGeom prst="rect">
            <a:avLst/>
          </a:prstGeom>
          <a:noFill/>
        </p:spPr>
        <p:txBody>
          <a:bodyPr wrap="square" lIns="0" tIns="0" rIns="0" bIns="0" rtlCol="0" anchor="t" anchorCtr="0"/>
          <a:lstStyle/>
          <a:p>
            <a:pPr algn="l">
              <a:lnSpc>
                <a:spcPct val="100000"/>
              </a:lnSpc>
              <a:spcBef>
                <a:spcPct val="0"/>
              </a:spcBef>
              <a:spcAft>
                <a:spcPct val="0"/>
              </a:spcAft>
            </a:pPr>
            <a:r>
              <a:rPr lang="en-IN" altLang="en-US" sz="1000" b="1" dirty="0">
                <a:solidFill>
                  <a:schemeClr val="tx1">
                    <a:lumMod val="85000"/>
                    <a:lumOff val="15000"/>
                  </a:schemeClr>
                </a:solidFill>
                <a:sym typeface="+mn-ea"/>
              </a:rPr>
              <a:t>Query responded: 09</a:t>
            </a:r>
            <a:endParaRPr lang="en-IN" altLang="en-US" sz="1000" b="1" dirty="0">
              <a:solidFill>
                <a:schemeClr val="tx1">
                  <a:lumMod val="85000"/>
                  <a:lumOff val="15000"/>
                </a:schemeClr>
              </a:solidFill>
            </a:endParaRPr>
          </a:p>
          <a:p>
            <a:pPr algn="l">
              <a:lnSpc>
                <a:spcPct val="100000"/>
              </a:lnSpc>
              <a:spcBef>
                <a:spcPct val="0"/>
              </a:spcBef>
              <a:spcAft>
                <a:spcPct val="0"/>
              </a:spcAft>
            </a:pPr>
            <a:r>
              <a:rPr lang="en-IN" altLang="en-US" sz="1000" b="1" dirty="0">
                <a:solidFill>
                  <a:schemeClr val="tx1">
                    <a:lumMod val="85000"/>
                    <a:lumOff val="15000"/>
                  </a:schemeClr>
                </a:solidFill>
                <a:sym typeface="+mn-ea"/>
              </a:rPr>
              <a:t>Under query: 06</a:t>
            </a:r>
            <a:endParaRPr lang="en-IN" altLang="en-US" sz="1000" b="1" dirty="0">
              <a:solidFill>
                <a:schemeClr val="tx1">
                  <a:lumMod val="85000"/>
                  <a:lumOff val="15000"/>
                </a:schemeClr>
              </a:solidFill>
            </a:endParaRPr>
          </a:p>
          <a:p>
            <a:pPr>
              <a:lnSpc>
                <a:spcPct val="100000"/>
              </a:lnSpc>
              <a:spcBef>
                <a:spcPct val="0"/>
              </a:spcBef>
              <a:spcAft>
                <a:spcPct val="0"/>
              </a:spcAft>
            </a:pPr>
            <a:endParaRPr lang="en-IN" altLang="en-US" sz="1000" b="1" dirty="0">
              <a:solidFill>
                <a:schemeClr val="tx1">
                  <a:lumMod val="85000"/>
                  <a:lumOff val="15000"/>
                </a:schemeClr>
              </a:solidFill>
            </a:endParaRPr>
          </a:p>
        </p:txBody>
      </p:sp>
      <p:sp>
        <p:nvSpPr>
          <p:cNvPr id="30" name="矩形 19"/>
          <p:cNvSpPr/>
          <p:nvPr>
            <p:custDataLst>
              <p:tags r:id="rId26"/>
            </p:custDataLst>
          </p:nvPr>
        </p:nvSpPr>
        <p:spPr>
          <a:xfrm>
            <a:off x="5692740" y="1237353"/>
            <a:ext cx="2895110" cy="169118"/>
          </a:xfrm>
          <a:prstGeom prst="rect">
            <a:avLst/>
          </a:prstGeom>
          <a:noFill/>
        </p:spPr>
        <p:txBody>
          <a:bodyPr wrap="square" lIns="0" tIns="0" rIns="0" bIns="0" rtlCol="0" anchor="b"/>
          <a:lstStyle/>
          <a:p>
            <a:pPr>
              <a:spcBef>
                <a:spcPct val="0"/>
              </a:spcBef>
              <a:spcAft>
                <a:spcPct val="0"/>
              </a:spcAft>
            </a:pPr>
            <a:r>
              <a:rPr lang="en-IN" altLang="en-US" sz="1600" b="1" dirty="0">
                <a:ln>
                  <a:solidFill>
                    <a:srgbClr val="3F8169"/>
                  </a:solidFill>
                </a:ln>
                <a:solidFill>
                  <a:schemeClr val="accent5"/>
                </a:solidFill>
                <a:latin typeface="Candara" panose="020E0502030303020204" charset="0"/>
                <a:cs typeface="Candara" panose="020E0502030303020204" charset="0"/>
              </a:rPr>
              <a:t>CONDITION FULFILLMENT</a:t>
            </a:r>
          </a:p>
        </p:txBody>
      </p:sp>
      <p:sp>
        <p:nvSpPr>
          <p:cNvPr id="31" name="矩形 20"/>
          <p:cNvSpPr/>
          <p:nvPr>
            <p:custDataLst>
              <p:tags r:id="rId27"/>
            </p:custDataLst>
          </p:nvPr>
        </p:nvSpPr>
        <p:spPr>
          <a:xfrm>
            <a:off x="5721157" y="1940266"/>
            <a:ext cx="1621872" cy="309819"/>
          </a:xfrm>
          <a:prstGeom prst="rect">
            <a:avLst/>
          </a:prstGeom>
          <a:noFill/>
        </p:spPr>
        <p:txBody>
          <a:bodyPr wrap="square" lIns="0" tIns="0" rIns="0" bIns="0" rtlCol="0" anchor="t" anchorCtr="0"/>
          <a:lstStyle/>
          <a:p>
            <a:pPr algn="l">
              <a:lnSpc>
                <a:spcPct val="150000"/>
              </a:lnSpc>
              <a:spcBef>
                <a:spcPct val="0"/>
              </a:spcBef>
              <a:spcAft>
                <a:spcPct val="0"/>
              </a:spcAft>
            </a:pPr>
            <a:r>
              <a:rPr lang="en-IN" altLang="en-US" sz="1000" b="1" dirty="0">
                <a:solidFill>
                  <a:schemeClr val="tx1">
                    <a:lumMod val="85000"/>
                    <a:lumOff val="15000"/>
                  </a:schemeClr>
                </a:solidFill>
                <a:sym typeface="+mn-ea"/>
              </a:rPr>
              <a:t>Query responded: 01</a:t>
            </a:r>
            <a:endParaRPr lang="en-IN" altLang="en-US" sz="1000" b="1" dirty="0">
              <a:solidFill>
                <a:schemeClr val="tx1">
                  <a:lumMod val="85000"/>
                  <a:lumOff val="15000"/>
                </a:schemeClr>
              </a:solidFill>
            </a:endParaRPr>
          </a:p>
        </p:txBody>
      </p:sp>
      <p:sp>
        <p:nvSpPr>
          <p:cNvPr id="32" name="矩形 25"/>
          <p:cNvSpPr/>
          <p:nvPr>
            <p:custDataLst>
              <p:tags r:id="rId28"/>
            </p:custDataLst>
          </p:nvPr>
        </p:nvSpPr>
        <p:spPr>
          <a:xfrm>
            <a:off x="5692740" y="1850264"/>
            <a:ext cx="3204236" cy="164960"/>
          </a:xfrm>
          <a:prstGeom prst="rect">
            <a:avLst/>
          </a:prstGeom>
          <a:noFill/>
        </p:spPr>
        <p:txBody>
          <a:bodyPr wrap="square" lIns="0" tIns="0" rIns="0" bIns="0" rtlCol="0" anchor="b"/>
          <a:lstStyle/>
          <a:p>
            <a:pPr>
              <a:spcBef>
                <a:spcPct val="0"/>
              </a:spcBef>
              <a:spcAft>
                <a:spcPct val="0"/>
              </a:spcAft>
            </a:pPr>
            <a:r>
              <a:rPr lang="en-IN" altLang="en-US" sz="1600" b="1" dirty="0">
                <a:ln>
                  <a:solidFill>
                    <a:srgbClr val="00B0F0"/>
                  </a:solidFill>
                </a:ln>
                <a:solidFill>
                  <a:schemeClr val="accent5">
                    <a:lumMod val="60000"/>
                    <a:lumOff val="40000"/>
                  </a:schemeClr>
                </a:solidFill>
                <a:latin typeface="Candara" panose="020E0502030303020204" charset="0"/>
                <a:cs typeface="Candara" panose="020E0502030303020204" charset="0"/>
              </a:rPr>
              <a:t>CLINICAL INVESTIGATION</a:t>
            </a:r>
          </a:p>
        </p:txBody>
      </p:sp>
      <p:sp>
        <p:nvSpPr>
          <p:cNvPr id="34" name="矩形 26"/>
          <p:cNvSpPr/>
          <p:nvPr>
            <p:custDataLst>
              <p:tags r:id="rId29"/>
            </p:custDataLst>
          </p:nvPr>
        </p:nvSpPr>
        <p:spPr>
          <a:xfrm>
            <a:off x="1586077" y="828521"/>
            <a:ext cx="1747324" cy="359030"/>
          </a:xfrm>
          <a:prstGeom prst="rect">
            <a:avLst/>
          </a:prstGeom>
          <a:noFill/>
        </p:spPr>
        <p:txBody>
          <a:bodyPr wrap="square" lIns="0" tIns="0" rIns="0" bIns="0" rtlCol="0" anchor="t" anchorCtr="0"/>
          <a:lstStyle/>
          <a:p>
            <a:pPr algn="l">
              <a:lnSpc>
                <a:spcPct val="100000"/>
              </a:lnSpc>
              <a:spcBef>
                <a:spcPct val="0"/>
              </a:spcBef>
              <a:spcAft>
                <a:spcPct val="0"/>
              </a:spcAft>
            </a:pPr>
            <a:r>
              <a:rPr lang="en-IN" altLang="en-US" sz="1000" b="1" dirty="0">
                <a:solidFill>
                  <a:schemeClr val="tx1">
                    <a:lumMod val="85000"/>
                    <a:lumOff val="15000"/>
                  </a:schemeClr>
                </a:solidFill>
              </a:rPr>
              <a:t>Query responded: 08</a:t>
            </a:r>
          </a:p>
          <a:p>
            <a:pPr algn="l">
              <a:lnSpc>
                <a:spcPct val="100000"/>
              </a:lnSpc>
              <a:spcBef>
                <a:spcPct val="0"/>
              </a:spcBef>
              <a:spcAft>
                <a:spcPct val="0"/>
              </a:spcAft>
            </a:pPr>
            <a:r>
              <a:rPr lang="en-IN" altLang="en-US" sz="1000" b="1" dirty="0">
                <a:solidFill>
                  <a:schemeClr val="tx1">
                    <a:lumMod val="85000"/>
                    <a:lumOff val="15000"/>
                  </a:schemeClr>
                </a:solidFill>
              </a:rPr>
              <a:t>Under query: 03</a:t>
            </a:r>
          </a:p>
        </p:txBody>
      </p:sp>
      <p:sp>
        <p:nvSpPr>
          <p:cNvPr id="35" name="矩形 28"/>
          <p:cNvSpPr/>
          <p:nvPr>
            <p:custDataLst>
              <p:tags r:id="rId30"/>
            </p:custDataLst>
          </p:nvPr>
        </p:nvSpPr>
        <p:spPr>
          <a:xfrm>
            <a:off x="1043374" y="601080"/>
            <a:ext cx="1867232" cy="242588"/>
          </a:xfrm>
          <a:prstGeom prst="rect">
            <a:avLst/>
          </a:prstGeom>
          <a:noFill/>
        </p:spPr>
        <p:txBody>
          <a:bodyPr wrap="square" lIns="0" tIns="0" rIns="0" bIns="0" rtlCol="0" anchor="b">
            <a:noAutofit/>
          </a:bodyPr>
          <a:lstStyle/>
          <a:p>
            <a:pPr algn="r">
              <a:spcBef>
                <a:spcPct val="0"/>
              </a:spcBef>
              <a:spcAft>
                <a:spcPct val="0"/>
              </a:spcAft>
            </a:pPr>
            <a:r>
              <a:rPr lang="en-IN" altLang="en-US" sz="1600" b="1" dirty="0">
                <a:ln>
                  <a:solidFill>
                    <a:srgbClr val="00B0F0"/>
                  </a:solidFill>
                </a:ln>
                <a:solidFill>
                  <a:schemeClr val="accent5">
                    <a:lumMod val="60000"/>
                    <a:lumOff val="40000"/>
                  </a:schemeClr>
                </a:solidFill>
                <a:latin typeface="Candara" panose="020E0502030303020204" charset="0"/>
                <a:cs typeface="Candara" panose="020E0502030303020204" charset="0"/>
              </a:rPr>
              <a:t>TEST LICENSE</a:t>
            </a:r>
          </a:p>
        </p:txBody>
      </p:sp>
      <p:sp>
        <p:nvSpPr>
          <p:cNvPr id="36" name="矩形 29"/>
          <p:cNvSpPr/>
          <p:nvPr>
            <p:custDataLst>
              <p:tags r:id="rId31"/>
            </p:custDataLst>
          </p:nvPr>
        </p:nvSpPr>
        <p:spPr>
          <a:xfrm>
            <a:off x="1044067" y="1405085"/>
            <a:ext cx="1560878" cy="361802"/>
          </a:xfrm>
          <a:prstGeom prst="rect">
            <a:avLst/>
          </a:prstGeom>
          <a:noFill/>
        </p:spPr>
        <p:txBody>
          <a:bodyPr wrap="square" lIns="0" tIns="0" rIns="0" bIns="0" rtlCol="0" anchor="t" anchorCtr="0"/>
          <a:lstStyle/>
          <a:p>
            <a:pPr algn="l">
              <a:lnSpc>
                <a:spcPct val="150000"/>
              </a:lnSpc>
              <a:spcBef>
                <a:spcPct val="0"/>
              </a:spcBef>
              <a:spcAft>
                <a:spcPct val="0"/>
              </a:spcAft>
            </a:pPr>
            <a:r>
              <a:rPr lang="en-IN" altLang="en-US" sz="1000" b="1" dirty="0">
                <a:solidFill>
                  <a:schemeClr val="tx1">
                    <a:lumMod val="85000"/>
                    <a:lumOff val="15000"/>
                  </a:schemeClr>
                </a:solidFill>
                <a:sym typeface="+mn-ea"/>
              </a:rPr>
              <a:t>Query responded: 27</a:t>
            </a:r>
            <a:endParaRPr lang="en-IN" altLang="en-US" sz="1000" b="1" dirty="0">
              <a:solidFill>
                <a:schemeClr val="tx1">
                  <a:lumMod val="85000"/>
                  <a:lumOff val="15000"/>
                </a:schemeClr>
              </a:solidFill>
            </a:endParaRPr>
          </a:p>
        </p:txBody>
      </p:sp>
      <p:sp>
        <p:nvSpPr>
          <p:cNvPr id="37" name="矩形 30"/>
          <p:cNvSpPr/>
          <p:nvPr>
            <p:custDataLst>
              <p:tags r:id="rId32"/>
            </p:custDataLst>
          </p:nvPr>
        </p:nvSpPr>
        <p:spPr>
          <a:xfrm>
            <a:off x="497205" y="1198539"/>
            <a:ext cx="2441818" cy="271698"/>
          </a:xfrm>
          <a:prstGeom prst="rect">
            <a:avLst/>
          </a:prstGeom>
          <a:noFill/>
        </p:spPr>
        <p:txBody>
          <a:bodyPr wrap="square" lIns="0" tIns="0" rIns="0" bIns="0" rtlCol="0" anchor="b"/>
          <a:lstStyle/>
          <a:p>
            <a:pPr algn="r">
              <a:spcBef>
                <a:spcPct val="0"/>
              </a:spcBef>
              <a:spcAft>
                <a:spcPct val="0"/>
              </a:spcAft>
            </a:pPr>
            <a:r>
              <a:rPr lang="en-IN" altLang="en-US" sz="1600" b="1" dirty="0">
                <a:ln>
                  <a:solidFill>
                    <a:schemeClr val="accent1">
                      <a:lumMod val="75000"/>
                    </a:schemeClr>
                  </a:solidFill>
                </a:ln>
                <a:solidFill>
                  <a:schemeClr val="accent1"/>
                </a:solidFill>
                <a:latin typeface="Candara" panose="020E0502030303020204" charset="0"/>
                <a:cs typeface="Candara" panose="020E0502030303020204" charset="0"/>
              </a:rPr>
              <a:t>RETENTION LICENSE</a:t>
            </a:r>
          </a:p>
        </p:txBody>
      </p:sp>
      <p:sp>
        <p:nvSpPr>
          <p:cNvPr id="38" name="矩形 31"/>
          <p:cNvSpPr/>
          <p:nvPr>
            <p:custDataLst>
              <p:tags r:id="rId33"/>
            </p:custDataLst>
          </p:nvPr>
        </p:nvSpPr>
        <p:spPr>
          <a:xfrm>
            <a:off x="2088069" y="1938084"/>
            <a:ext cx="1559492" cy="288333"/>
          </a:xfrm>
          <a:prstGeom prst="rect">
            <a:avLst/>
          </a:prstGeom>
          <a:noFill/>
        </p:spPr>
        <p:txBody>
          <a:bodyPr wrap="square" lIns="0" tIns="0" rIns="0" bIns="0" rtlCol="0" anchor="t" anchorCtr="0"/>
          <a:lstStyle/>
          <a:p>
            <a:pPr algn="l">
              <a:lnSpc>
                <a:spcPct val="150000"/>
              </a:lnSpc>
              <a:spcBef>
                <a:spcPct val="0"/>
              </a:spcBef>
              <a:spcAft>
                <a:spcPct val="0"/>
              </a:spcAft>
            </a:pPr>
            <a:r>
              <a:rPr lang="en-IN" altLang="en-US" sz="1000" b="1" dirty="0">
                <a:solidFill>
                  <a:schemeClr val="tx1">
                    <a:lumMod val="85000"/>
                    <a:lumOff val="15000"/>
                  </a:schemeClr>
                </a:solidFill>
                <a:sym typeface="+mn-ea"/>
              </a:rPr>
              <a:t>Under query: 07</a:t>
            </a:r>
            <a:endParaRPr lang="en-IN" altLang="en-US" sz="1000" b="1" dirty="0">
              <a:solidFill>
                <a:schemeClr val="tx1">
                  <a:lumMod val="85000"/>
                  <a:lumOff val="15000"/>
                </a:schemeClr>
              </a:solidFill>
            </a:endParaRPr>
          </a:p>
        </p:txBody>
      </p:sp>
      <p:sp>
        <p:nvSpPr>
          <p:cNvPr id="39" name="矩形 33"/>
          <p:cNvSpPr/>
          <p:nvPr>
            <p:custDataLst>
              <p:tags r:id="rId34"/>
            </p:custDataLst>
          </p:nvPr>
        </p:nvSpPr>
        <p:spPr>
          <a:xfrm>
            <a:off x="1931245" y="1832864"/>
            <a:ext cx="979487" cy="164659"/>
          </a:xfrm>
          <a:prstGeom prst="rect">
            <a:avLst/>
          </a:prstGeom>
          <a:noFill/>
        </p:spPr>
        <p:txBody>
          <a:bodyPr wrap="square" lIns="0" tIns="0" rIns="0" bIns="0" rtlCol="0" anchor="b">
            <a:noAutofit/>
          </a:bodyPr>
          <a:lstStyle/>
          <a:p>
            <a:pPr algn="r">
              <a:spcBef>
                <a:spcPct val="0"/>
              </a:spcBef>
              <a:spcAft>
                <a:spcPct val="0"/>
              </a:spcAft>
            </a:pPr>
            <a:r>
              <a:rPr lang="en-IN" altLang="en-US" sz="1600" b="1" dirty="0">
                <a:ln>
                  <a:solidFill>
                    <a:srgbClr val="3F8169"/>
                  </a:solidFill>
                </a:ln>
                <a:solidFill>
                  <a:schemeClr val="accent5"/>
                </a:solidFill>
                <a:latin typeface="Candara" panose="020E0502030303020204" charset="0"/>
                <a:cs typeface="Candara" panose="020E0502030303020204" charset="0"/>
              </a:rPr>
              <a:t>NEW IVD</a:t>
            </a:r>
          </a:p>
        </p:txBody>
      </p:sp>
      <p:graphicFrame>
        <p:nvGraphicFramePr>
          <p:cNvPr id="43" name="Table 42"/>
          <p:cNvGraphicFramePr/>
          <p:nvPr>
            <p:custDataLst>
              <p:tags r:id="rId35"/>
            </p:custDataLst>
          </p:nvPr>
        </p:nvGraphicFramePr>
        <p:xfrm>
          <a:off x="282575" y="2316480"/>
          <a:ext cx="8614410" cy="2635250"/>
        </p:xfrm>
        <a:graphic>
          <a:graphicData uri="http://schemas.openxmlformats.org/drawingml/2006/table">
            <a:tbl>
              <a:tblPr firstRow="1" bandRow="1">
                <a:tableStyleId>{FABFCF23-3B69-468F-B69F-88F6DE6A72F2}</a:tableStyleId>
              </a:tblPr>
              <a:tblGrid>
                <a:gridCol w="544830">
                  <a:extLst>
                    <a:ext uri="{9D8B030D-6E8A-4147-A177-3AD203B41FA5}">
                      <a16:colId xmlns:a16="http://schemas.microsoft.com/office/drawing/2014/main" val="20000"/>
                    </a:ext>
                  </a:extLst>
                </a:gridCol>
                <a:gridCol w="1296670">
                  <a:extLst>
                    <a:ext uri="{9D8B030D-6E8A-4147-A177-3AD203B41FA5}">
                      <a16:colId xmlns:a16="http://schemas.microsoft.com/office/drawing/2014/main" val="20001"/>
                    </a:ext>
                  </a:extLst>
                </a:gridCol>
                <a:gridCol w="377444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2495550">
                  <a:extLst>
                    <a:ext uri="{9D8B030D-6E8A-4147-A177-3AD203B41FA5}">
                      <a16:colId xmlns:a16="http://schemas.microsoft.com/office/drawing/2014/main" val="20004"/>
                    </a:ext>
                  </a:extLst>
                </a:gridCol>
              </a:tblGrid>
              <a:tr h="266065">
                <a:tc>
                  <a:txBody>
                    <a:bodyPr/>
                    <a:lstStyle/>
                    <a:p>
                      <a:pPr algn="ctr">
                        <a:buNone/>
                      </a:pPr>
                      <a:r>
                        <a:rPr lang="en-IN" altLang="en-US" sz="900"/>
                        <a:t>Sr. No.</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5"/>
                    </a:solidFill>
                  </a:tcPr>
                </a:tc>
                <a:tc>
                  <a:txBody>
                    <a:bodyPr/>
                    <a:lstStyle/>
                    <a:p>
                      <a:pPr algn="ctr">
                        <a:buNone/>
                      </a:pPr>
                      <a:r>
                        <a:rPr lang="en-IN" altLang="en-US" sz="900"/>
                        <a:t>Type of license</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5"/>
                    </a:solidFill>
                  </a:tcPr>
                </a:tc>
                <a:tc>
                  <a:txBody>
                    <a:bodyPr/>
                    <a:lstStyle/>
                    <a:p>
                      <a:pPr algn="ctr">
                        <a:buNone/>
                      </a:pPr>
                      <a:r>
                        <a:rPr lang="en-IN" altLang="en-US" sz="900"/>
                        <a:t>Product Name</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5"/>
                    </a:solidFill>
                  </a:tcPr>
                </a:tc>
                <a:tc>
                  <a:txBody>
                    <a:bodyPr/>
                    <a:lstStyle/>
                    <a:p>
                      <a:pPr algn="ctr">
                        <a:buNone/>
                      </a:pPr>
                      <a:r>
                        <a:rPr lang="en-IN" altLang="en-US" sz="900"/>
                        <a:t>Site </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5"/>
                    </a:solidFill>
                  </a:tcPr>
                </a:tc>
                <a:tc>
                  <a:txBody>
                    <a:bodyPr/>
                    <a:lstStyle/>
                    <a:p>
                      <a:pPr algn="ctr">
                        <a:buNone/>
                      </a:pPr>
                      <a:r>
                        <a:rPr lang="en-IN" altLang="en-US" sz="900"/>
                        <a:t>Status</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5"/>
                    </a:solidFill>
                  </a:tcPr>
                </a:tc>
                <a:extLst>
                  <a:ext uri="{0D108BD9-81ED-4DB2-BD59-A6C34878D82A}">
                    <a16:rowId xmlns:a16="http://schemas.microsoft.com/office/drawing/2014/main" val="10000"/>
                  </a:ext>
                </a:extLst>
              </a:tr>
              <a:tr h="302260">
                <a:tc>
                  <a:txBody>
                    <a:bodyPr/>
                    <a:lstStyle/>
                    <a:p>
                      <a:pPr algn="ctr">
                        <a:lnSpc>
                          <a:spcPct val="100000"/>
                        </a:lnSpc>
                        <a:buNone/>
                      </a:pPr>
                      <a:r>
                        <a:rPr lang="en-IN" altLang="en-US" sz="900"/>
                        <a:t>01</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rowSpan="2">
                  <a:txBody>
                    <a:bodyPr/>
                    <a:lstStyle/>
                    <a:p>
                      <a:pPr algn="l">
                        <a:lnSpc>
                          <a:spcPct val="100000"/>
                        </a:lnSpc>
                        <a:buNone/>
                      </a:pPr>
                      <a:r>
                        <a:rPr lang="en-IN" altLang="en-US" sz="900"/>
                        <a:t>Test license</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lnSpc>
                          <a:spcPct val="100000"/>
                        </a:lnSpc>
                      </a:pPr>
                      <a:r>
                        <a:rPr lang="en-US" altLang="zh-CN" sz="900"/>
                        <a:t>Truenat</a:t>
                      </a:r>
                      <a:r>
                        <a:rPr lang="en-US" altLang="zh-CN" sz="900" baseline="30000"/>
                        <a:t>®</a:t>
                      </a:r>
                      <a:r>
                        <a:rPr lang="en-US" altLang="zh-CN" sz="900"/>
                        <a:t> </a:t>
                      </a:r>
                      <a:r>
                        <a:rPr lang="en-IN" altLang="en-US" sz="900"/>
                        <a:t>Dengue/Zika</a:t>
                      </a:r>
                      <a:r>
                        <a:rPr lang="en-US" altLang="zh-CN" sz="900"/>
                        <a:t> (Reapplication)</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pPr>
                      <a:r>
                        <a:rPr lang="en-IN" altLang="en-US" sz="900"/>
                        <a:t> I</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IN" altLang="en-US" sz="900"/>
                        <a:t>Awaiting CDSCO approved testing lab </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302260">
                <a:tc>
                  <a:txBody>
                    <a:bodyPr/>
                    <a:lstStyle/>
                    <a:p>
                      <a:pPr algn="ctr">
                        <a:lnSpc>
                          <a:spcPct val="100000"/>
                        </a:lnSpc>
                        <a:buSzTx/>
                        <a:buNone/>
                      </a:pPr>
                      <a:r>
                        <a:rPr lang="en-IN" altLang="en-US" sz="900"/>
                        <a:t>02</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vMerge="1">
                  <a:txBody>
                    <a:bodyPr/>
                    <a:lstStyle/>
                    <a:p>
                      <a:endParaRPr lang="en-US"/>
                    </a:p>
                  </a:txBody>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lgn="l" fontAlgn="ctr">
                        <a:lnSpc>
                          <a:spcPct val="100000"/>
                        </a:lnSpc>
                      </a:pPr>
                      <a:r>
                        <a:rPr lang="en-US" altLang="zh-CN" sz="900"/>
                        <a:t>Truenat</a:t>
                      </a:r>
                      <a:r>
                        <a:rPr lang="en-US" altLang="zh-CN" sz="900" baseline="30000"/>
                        <a:t>®</a:t>
                      </a:r>
                      <a:r>
                        <a:rPr lang="en-US" altLang="zh-CN" sz="900"/>
                        <a:t> CHPV</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pPr>
                      <a:r>
                        <a:rPr lang="en-IN" altLang="en-US" sz="900"/>
                        <a:t>I &amp; V</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IN" altLang="en-US" sz="900"/>
                        <a:t>No CDSCO approved predicate device </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300990">
                <a:tc>
                  <a:txBody>
                    <a:bodyPr/>
                    <a:lstStyle/>
                    <a:p>
                      <a:pPr algn="ctr">
                        <a:lnSpc>
                          <a:spcPct val="100000"/>
                        </a:lnSpc>
                        <a:buSzTx/>
                        <a:buNone/>
                      </a:pPr>
                      <a:r>
                        <a:rPr lang="en-US" altLang="en-US" sz="900"/>
                        <a:t>0</a:t>
                      </a:r>
                      <a:r>
                        <a:rPr lang="en-IN" altLang="en-US" sz="900"/>
                        <a:t>3</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US" altLang="zh-CN" sz="900"/>
                        <a:t>Manufacturing license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lnSpc>
                          <a:spcPct val="100000"/>
                        </a:lnSpc>
                      </a:pPr>
                      <a:r>
                        <a:rPr lang="en-US" altLang="zh-CN" sz="900"/>
                        <a:t>Truenat</a:t>
                      </a:r>
                      <a:r>
                        <a:rPr lang="en-US" altLang="zh-CN" sz="900" baseline="30000"/>
                        <a:t>®</a:t>
                      </a:r>
                      <a:r>
                        <a:rPr lang="en-US" altLang="zh-CN" sz="900"/>
                        <a:t> KFDV</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pPr>
                      <a:r>
                        <a:rPr lang="en-IN" altLang="en-US" sz="900"/>
                        <a:t> I</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US" altLang="en-US" sz="900">
                          <a:sym typeface="+mn-ea"/>
                        </a:rPr>
                        <a:t>Approva</a:t>
                      </a:r>
                      <a:r>
                        <a:rPr lang="en-IN" altLang="en-US" sz="900">
                          <a:sym typeface="+mn-ea"/>
                        </a:rPr>
                        <a:t>l of Form </a:t>
                      </a:r>
                      <a:r>
                        <a:rPr lang="en-US" altLang="en-US" sz="900">
                          <a:sym typeface="+mn-ea"/>
                        </a:rPr>
                        <a:t>MD-29 </a:t>
                      </a:r>
                      <a:endParaRPr lang="en-IN" altLang="en-US" sz="900">
                        <a:sym typeface="+mn-ea"/>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528320">
                <a:tc rowSpan="2">
                  <a:txBody>
                    <a:bodyPr/>
                    <a:lstStyle/>
                    <a:p>
                      <a:pPr algn="ctr">
                        <a:lnSpc>
                          <a:spcPct val="100000"/>
                        </a:lnSpc>
                        <a:buSzTx/>
                        <a:buNone/>
                      </a:pPr>
                      <a:r>
                        <a:rPr lang="en-US" altLang="zh-CN" sz="900"/>
                        <a:t>0</a:t>
                      </a:r>
                      <a:r>
                        <a:rPr lang="en-IN" altLang="en-US" sz="900"/>
                        <a:t>4</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rowSpan="2">
                  <a:txBody>
                    <a:bodyPr/>
                    <a:lstStyle/>
                    <a:p>
                      <a:pPr algn="l">
                        <a:lnSpc>
                          <a:spcPct val="100000"/>
                        </a:lnSpc>
                        <a:buSzTx/>
                        <a:buNone/>
                      </a:pPr>
                      <a:r>
                        <a:rPr lang="en-US" altLang="zh-CN" sz="900"/>
                        <a:t>New IVD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a:lnSpc>
                          <a:spcPct val="100000"/>
                        </a:lnSpc>
                        <a:buSzTx/>
                        <a:buNone/>
                      </a:pPr>
                      <a:r>
                        <a:rPr lang="en-US" altLang="zh-CN" sz="900"/>
                        <a:t>Truenat</a:t>
                      </a:r>
                      <a:r>
                        <a:rPr lang="en-US" altLang="zh-CN" sz="900" baseline="30000"/>
                        <a:t>®</a:t>
                      </a:r>
                      <a:r>
                        <a:rPr lang="en-US" altLang="zh-CN" sz="900"/>
                        <a:t> KFDV</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buNone/>
                      </a:pPr>
                      <a:r>
                        <a:rPr lang="en-IN" altLang="en-US" sz="900"/>
                        <a:t> I</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IN" altLang="en-US" sz="900">
                          <a:sym typeface="+mn-ea"/>
                        </a:rPr>
                        <a:t>Clinical evaluation data on specimen collected from feild and statistically powered sample size</a:t>
                      </a:r>
                      <a:endParaRPr lang="en-IN" altLang="en-US" sz="900"/>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426720">
                <a:tc vMerge="1">
                  <a:txBody>
                    <a:bodyPr/>
                    <a:lstStyle/>
                    <a:p>
                      <a:endParaRPr lang="en-US"/>
                    </a:p>
                  </a:txBody>
                  <a:tcPr>
                    <a:lnL w="12700" cmpd="sng">
                      <a:solidFill>
                        <a:schemeClr val="tx1"/>
                      </a:solidFill>
                      <a:prstDash val="solid"/>
                    </a:lnL>
                    <a:lnR w="12700">
                      <a:solidFill>
                        <a:schemeClr val="tx1"/>
                      </a:solidFill>
                      <a:prstDash val="solid"/>
                    </a:lnR>
                    <a:lnB w="12700" cmpd="sng">
                      <a:solidFill>
                        <a:schemeClr val="tx1"/>
                      </a:solidFill>
                      <a:prstDash val="solid"/>
                    </a:lnB>
                  </a:tcPr>
                </a:tc>
                <a:tc vMerge="1">
                  <a:txBody>
                    <a:bodyPr/>
                    <a:lstStyle/>
                    <a:p>
                      <a:endParaRPr lang="en-US"/>
                    </a:p>
                  </a:txBody>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lgn="l" fontAlgn="ctr">
                        <a:lnSpc>
                          <a:spcPct val="100000"/>
                        </a:lnSpc>
                      </a:pPr>
                      <a:r>
                        <a:rPr lang="en-US" altLang="zh-CN" sz="900"/>
                        <a:t>Truenat</a:t>
                      </a:r>
                      <a:r>
                        <a:rPr lang="en-US" altLang="zh-CN" sz="900" baseline="30000"/>
                        <a:t>®</a:t>
                      </a:r>
                      <a:r>
                        <a:rPr lang="en-US" altLang="zh-CN" sz="900"/>
                        <a:t> Inf A,B/COVID-19</a:t>
                      </a:r>
                      <a:r>
                        <a:rPr lang="en-IN" altLang="en-US" sz="900"/>
                        <a:t>,  Truena</a:t>
                      </a:r>
                      <a:r>
                        <a:rPr lang="en-IN" altLang="en-US" sz="900" baseline="30000"/>
                        <a:t>t</a:t>
                      </a:r>
                      <a:r>
                        <a:rPr lang="en-US" altLang="en-US" sz="900" baseline="30000"/>
                        <a:t>®</a:t>
                      </a:r>
                      <a:r>
                        <a:rPr lang="en-IN" altLang="en-US" sz="900"/>
                        <a:t> Nipah, </a:t>
                      </a:r>
                      <a:r>
                        <a:rPr lang="en-US" altLang="en-US" sz="900"/>
                        <a:t>Truenat</a:t>
                      </a:r>
                      <a:r>
                        <a:rPr lang="en-US" altLang="en-US" sz="900" baseline="30000"/>
                        <a:t>®</a:t>
                      </a:r>
                      <a:r>
                        <a:rPr lang="en-US" altLang="en-US" sz="900"/>
                        <a:t> COVID-19</a:t>
                      </a:r>
                      <a:r>
                        <a:rPr lang="en-IN" altLang="en-US" sz="900"/>
                        <a:t>, </a:t>
                      </a:r>
                      <a:r>
                        <a:rPr lang="en-US" altLang="en-US" sz="900"/>
                        <a:t>Truenat</a:t>
                      </a:r>
                      <a:r>
                        <a:rPr lang="en-US" altLang="en-US" sz="900" baseline="30000"/>
                        <a:t>®</a:t>
                      </a:r>
                      <a:r>
                        <a:rPr lang="en-US" altLang="en-US" sz="900"/>
                        <a:t> SARS CoV-2</a:t>
                      </a:r>
                      <a:r>
                        <a:rPr lang="en-IN" altLang="en-US" sz="900"/>
                        <a:t>, </a:t>
                      </a:r>
                      <a:r>
                        <a:rPr lang="en-US" altLang="en-US" sz="900"/>
                        <a:t>Truenat</a:t>
                      </a:r>
                      <a:r>
                        <a:rPr lang="en-US" altLang="en-US" sz="900" baseline="30000"/>
                        <a:t>®</a:t>
                      </a:r>
                      <a:r>
                        <a:rPr lang="en-US" altLang="en-US" sz="900"/>
                        <a:t> Beta CoV</a:t>
                      </a:r>
                      <a:r>
                        <a:rPr lang="en-IN" altLang="en-US" sz="900"/>
                        <a:t> &amp; </a:t>
                      </a:r>
                      <a:r>
                        <a:rPr lang="en-US" altLang="en-US" sz="900"/>
                        <a:t>Truemix</a:t>
                      </a:r>
                      <a:r>
                        <a:rPr lang="en-US" altLang="en-US" sz="900" baseline="30000"/>
                        <a:t>TM</a:t>
                      </a:r>
                      <a:r>
                        <a:rPr lang="en-US" altLang="en-US" sz="900"/>
                        <a:t> COVID-19</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buNone/>
                      </a:pPr>
                      <a:r>
                        <a:rPr lang="en-IN" altLang="en-US" sz="900"/>
                        <a:t> I</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IN" altLang="en-US" sz="900"/>
                        <a:t>Recent </a:t>
                      </a:r>
                      <a:r>
                        <a:rPr lang="en-IN" altLang="en-US" sz="900">
                          <a:sym typeface="+mn-ea"/>
                        </a:rPr>
                        <a:t>Clinical evaluation data (last 1 year) </a:t>
                      </a:r>
                      <a:endParaRPr lang="en-US" altLang="en-US" sz="900"/>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r h="508635">
                <a:tc>
                  <a:txBody>
                    <a:bodyPr/>
                    <a:lstStyle/>
                    <a:p>
                      <a:pPr algn="ctr">
                        <a:lnSpc>
                          <a:spcPct val="100000"/>
                        </a:lnSpc>
                        <a:buSzTx/>
                        <a:buNone/>
                      </a:pPr>
                      <a:r>
                        <a:rPr lang="en-US" altLang="en-US" sz="900"/>
                        <a:t>0</a:t>
                      </a:r>
                      <a:r>
                        <a:rPr lang="en-IN" altLang="en-US" sz="900"/>
                        <a:t>5</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a:lnSpc>
                          <a:spcPct val="100000"/>
                        </a:lnSpc>
                        <a:buSzTx/>
                        <a:buNone/>
                      </a:pPr>
                      <a:r>
                        <a:rPr lang="en-US" altLang="zh-CN" sz="900"/>
                        <a:t>Condition Fulfillment</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lnSpc>
                          <a:spcPct val="100000"/>
                        </a:lnSpc>
                      </a:pPr>
                      <a:r>
                        <a:rPr lang="en-US" altLang="en-US" sz="900"/>
                        <a:t>Truenat</a:t>
                      </a:r>
                      <a:r>
                        <a:rPr lang="en-US" altLang="zh-CN" sz="900" baseline="30000"/>
                        <a:t>®</a:t>
                      </a:r>
                      <a:r>
                        <a:rPr lang="en-US" altLang="en-US" sz="900"/>
                        <a:t> MTB</a:t>
                      </a:r>
                      <a:r>
                        <a:rPr lang="en-IN" altLang="en-US" sz="900"/>
                        <a:t>, </a:t>
                      </a:r>
                      <a:r>
                        <a:rPr lang="en-US" altLang="en-US" sz="900"/>
                        <a:t>Truenat</a:t>
                      </a:r>
                      <a:r>
                        <a:rPr lang="en-US" altLang="zh-CN" sz="900" baseline="30000"/>
                        <a:t>®</a:t>
                      </a:r>
                      <a:r>
                        <a:rPr lang="en-US" altLang="en-US" sz="900"/>
                        <a:t> MTB Plus</a:t>
                      </a:r>
                      <a:r>
                        <a:rPr lang="en-IN" altLang="en-US" sz="900"/>
                        <a:t>, </a:t>
                      </a:r>
                      <a:r>
                        <a:rPr lang="en-US" altLang="en-US" sz="900"/>
                        <a:t>Truenat</a:t>
                      </a:r>
                      <a:r>
                        <a:rPr lang="en-US" altLang="zh-CN" sz="900" baseline="30000"/>
                        <a:t>®</a:t>
                      </a:r>
                      <a:r>
                        <a:rPr lang="en-US" altLang="en-US" sz="900"/>
                        <a:t> MTB RIF Dx</a:t>
                      </a:r>
                      <a:r>
                        <a:rPr lang="en-IN" altLang="en-US" sz="900"/>
                        <a:t>, </a:t>
                      </a:r>
                      <a:r>
                        <a:rPr lang="en-US" altLang="en-US" sz="900"/>
                        <a:t>Truenat</a:t>
                      </a:r>
                      <a:r>
                        <a:rPr lang="en-US" altLang="zh-CN" sz="900" baseline="30000"/>
                        <a:t>®</a:t>
                      </a:r>
                      <a:r>
                        <a:rPr lang="en-US" altLang="en-US" sz="900"/>
                        <a:t> HCV</a:t>
                      </a:r>
                      <a:r>
                        <a:rPr lang="en-IN" altLang="en-US" sz="900"/>
                        <a:t>, </a:t>
                      </a:r>
                      <a:r>
                        <a:rPr lang="en-US" altLang="en-US" sz="900"/>
                        <a:t>Truenat</a:t>
                      </a:r>
                      <a:r>
                        <a:rPr lang="en-US" altLang="zh-CN" sz="900" baseline="30000"/>
                        <a:t>®</a:t>
                      </a:r>
                      <a:r>
                        <a:rPr lang="en-US" altLang="en-US" sz="900"/>
                        <a:t> CT</a:t>
                      </a:r>
                      <a:r>
                        <a:rPr lang="en-IN" altLang="en-US" sz="900"/>
                        <a:t> &amp; </a:t>
                      </a:r>
                      <a:r>
                        <a:rPr lang="en-US" altLang="en-US" sz="900"/>
                        <a:t>Truenat</a:t>
                      </a:r>
                      <a:r>
                        <a:rPr lang="en-US" altLang="zh-CN" sz="900" baseline="30000"/>
                        <a:t>®</a:t>
                      </a:r>
                      <a:r>
                        <a:rPr lang="en-US" altLang="en-US" sz="900"/>
                        <a:t> COVID-19</a:t>
                      </a:r>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fontAlgn="ctr">
                        <a:lnSpc>
                          <a:spcPct val="100000"/>
                        </a:lnSpc>
                        <a:buNone/>
                      </a:pPr>
                      <a:r>
                        <a:rPr lang="en-IN" altLang="en-US" sz="900">
                          <a:sym typeface="+mn-ea"/>
                        </a:rPr>
                        <a:t>V</a:t>
                      </a:r>
                      <a:endParaRPr lang="en-IN" altLang="en-US" sz="900"/>
                    </a:p>
                  </a:txBody>
                  <a:tcPr marL="9842" marR="9842" marT="9842" marB="0"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nSpc>
                          <a:spcPct val="100000"/>
                        </a:lnSpc>
                        <a:buNone/>
                      </a:pPr>
                      <a:r>
                        <a:rPr lang="en-IN" altLang="en-US" sz="900"/>
                        <a:t>Stability study and PER for EPTB Sample as claimed in IFU</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92143724"/>
              </p:ext>
            </p:extLst>
          </p:nvPr>
        </p:nvGraphicFramePr>
        <p:xfrm>
          <a:off x="0" y="396875"/>
          <a:ext cx="4572000" cy="46951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1760372203"/>
              </p:ext>
            </p:extLst>
          </p:nvPr>
        </p:nvGraphicFramePr>
        <p:xfrm>
          <a:off x="4946015" y="386715"/>
          <a:ext cx="3399155" cy="47053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1" name="TextBox 26"/>
          <p:cNvSpPr txBox="1"/>
          <p:nvPr>
            <p:custDataLst>
              <p:tags r:id="rId1"/>
            </p:custDataLst>
          </p:nvPr>
        </p:nvSpPr>
        <p:spPr>
          <a:xfrm>
            <a:off x="15240" y="1708150"/>
            <a:ext cx="2065655" cy="735330"/>
          </a:xfrm>
          <a:prstGeom prst="rect">
            <a:avLst/>
          </a:prstGeom>
          <a:noFill/>
        </p:spPr>
        <p:txBody>
          <a:bodyPr wrap="square" rtlCol="0">
            <a:noAutofit/>
          </a:bodyPr>
          <a:lstStyle/>
          <a:p>
            <a:r>
              <a:rPr lang="en-US" altLang="en-US" sz="1600" b="1" dirty="0">
                <a:solidFill>
                  <a:schemeClr val="accent5"/>
                </a:solidFill>
                <a:cs typeface="Arial" panose="020B0604020202020204" pitchFamily="34" charset="0"/>
              </a:rPr>
              <a:t>Trueamp Mini</a:t>
            </a:r>
          </a:p>
          <a:p>
            <a:r>
              <a:rPr lang="en-US" altLang="en-US" sz="900" b="1" dirty="0">
                <a:solidFill>
                  <a:schemeClr val="tx1">
                    <a:lumMod val="65000"/>
                    <a:lumOff val="35000"/>
                  </a:schemeClr>
                </a:solidFill>
                <a:cs typeface="Arial" panose="020B0604020202020204" pitchFamily="34" charset="0"/>
              </a:rPr>
              <a:t>Real Time Multiplex qPCR Analyzer</a:t>
            </a:r>
          </a:p>
          <a:p>
            <a:r>
              <a:rPr lang="en-IN" altLang="en-US" sz="900" b="1" dirty="0">
                <a:solidFill>
                  <a:srgbClr val="C00000"/>
                </a:solidFill>
                <a:cs typeface="Arial" panose="020B0604020202020204" pitchFamily="34" charset="0"/>
                <a:sym typeface="+mn-ea"/>
              </a:rPr>
              <a:t>(Awaiting approved user manual)</a:t>
            </a:r>
            <a:endParaRPr lang="en-US" altLang="en-US" sz="900" b="1" dirty="0">
              <a:solidFill>
                <a:schemeClr val="tx1">
                  <a:lumMod val="65000"/>
                  <a:lumOff val="35000"/>
                </a:schemeClr>
              </a:solidFill>
              <a:cs typeface="Arial" panose="020B0604020202020204" pitchFamily="34" charset="0"/>
            </a:endParaRPr>
          </a:p>
        </p:txBody>
      </p:sp>
      <p:sp>
        <p:nvSpPr>
          <p:cNvPr id="94" name="TextBox 29"/>
          <p:cNvSpPr txBox="1"/>
          <p:nvPr>
            <p:custDataLst>
              <p:tags r:id="rId2"/>
            </p:custDataLst>
          </p:nvPr>
        </p:nvSpPr>
        <p:spPr>
          <a:xfrm>
            <a:off x="2691130" y="2901315"/>
            <a:ext cx="2566670" cy="1137285"/>
          </a:xfrm>
          <a:prstGeom prst="rect">
            <a:avLst/>
          </a:prstGeom>
          <a:noFill/>
        </p:spPr>
        <p:txBody>
          <a:bodyPr wrap="square" rtlCol="0">
            <a:spAutoFit/>
          </a:bodyPr>
          <a:lstStyle/>
          <a:p>
            <a:pPr algn="l">
              <a:buSzTx/>
            </a:pPr>
            <a:r>
              <a:rPr lang="en-US" altLang="en-US" sz="1600" b="1" dirty="0">
                <a:solidFill>
                  <a:schemeClr val="accent5"/>
                </a:solidFill>
                <a:cs typeface="Arial" panose="020B0604020202020204" pitchFamily="34" charset="0"/>
              </a:rPr>
              <a:t>T</a:t>
            </a:r>
            <a:r>
              <a:rPr lang="en-US" altLang="en-US" sz="1600" b="1" dirty="0">
                <a:solidFill>
                  <a:schemeClr val="accent5"/>
                </a:solidFill>
                <a:cs typeface="Arial" panose="020B0604020202020204" pitchFamily="34" charset="0"/>
                <a:sym typeface="+mn-ea"/>
              </a:rPr>
              <a:t>rueamp</a:t>
            </a:r>
            <a:r>
              <a:rPr lang="en-IN" altLang="en-US" sz="1600" b="1" dirty="0">
                <a:solidFill>
                  <a:schemeClr val="accent5"/>
                </a:solidFill>
                <a:cs typeface="Arial" panose="020B0604020202020204" pitchFamily="34" charset="0"/>
                <a:sym typeface="+mn-ea"/>
              </a:rPr>
              <a:t> HPV-HR Genotyping</a:t>
            </a:r>
            <a:endParaRPr lang="en-US" altLang="en-US" sz="1600" b="1" dirty="0">
              <a:solidFill>
                <a:schemeClr val="accent5"/>
              </a:solidFill>
              <a:cs typeface="Arial" panose="020B0604020202020204" pitchFamily="34" charset="0"/>
            </a:endParaRPr>
          </a:p>
          <a:p>
            <a:pPr algn="l">
              <a:buSzTx/>
            </a:pPr>
            <a:r>
              <a:rPr lang="en-US" altLang="en-US" sz="900" b="1" dirty="0">
                <a:solidFill>
                  <a:schemeClr val="tx1">
                    <a:lumMod val="65000"/>
                    <a:lumOff val="35000"/>
                  </a:schemeClr>
                </a:solidFill>
                <a:cs typeface="Arial" panose="020B0604020202020204" pitchFamily="34" charset="0"/>
              </a:rPr>
              <a:t>Real Time PCR Test for Human Papillomavirus High Risk Types 16/18/33/35, 31/39/45, 51/52/56/58, 59/66/68</a:t>
            </a:r>
          </a:p>
          <a:p>
            <a:pPr algn="l">
              <a:buSzTx/>
            </a:pPr>
            <a:r>
              <a:rPr lang="en-IN" altLang="en-US" sz="900" b="1" dirty="0">
                <a:solidFill>
                  <a:srgbClr val="C00000"/>
                </a:solidFill>
                <a:cs typeface="Arial" panose="020B0604020202020204" pitchFamily="34" charset="0"/>
                <a:sym typeface="+mn-ea"/>
              </a:rPr>
              <a:t>(Awaiting finalised product details)</a:t>
            </a:r>
            <a:endParaRPr lang="en-US" altLang="en-US" sz="900" b="1" dirty="0">
              <a:solidFill>
                <a:schemeClr val="tx1">
                  <a:lumMod val="65000"/>
                  <a:lumOff val="35000"/>
                </a:schemeClr>
              </a:solidFill>
              <a:cs typeface="Arial" panose="020B0604020202020204" pitchFamily="34" charset="0"/>
            </a:endParaRPr>
          </a:p>
        </p:txBody>
      </p:sp>
      <p:sp>
        <p:nvSpPr>
          <p:cNvPr id="100" name="TextBox 35"/>
          <p:cNvSpPr txBox="1"/>
          <p:nvPr>
            <p:custDataLst>
              <p:tags r:id="rId3"/>
            </p:custDataLst>
          </p:nvPr>
        </p:nvSpPr>
        <p:spPr>
          <a:xfrm>
            <a:off x="2788920" y="535940"/>
            <a:ext cx="1914525" cy="614045"/>
          </a:xfrm>
          <a:prstGeom prst="rect">
            <a:avLst/>
          </a:prstGeom>
          <a:noFill/>
        </p:spPr>
        <p:txBody>
          <a:bodyPr wrap="square" rtlCol="0">
            <a:spAutoFit/>
          </a:bodyPr>
          <a:lstStyle/>
          <a:p>
            <a:pPr algn="l">
              <a:buSzTx/>
            </a:pPr>
            <a:r>
              <a:rPr lang="en-US" altLang="en-US" sz="1600" b="1" dirty="0">
                <a:solidFill>
                  <a:schemeClr val="accent5"/>
                </a:solidFill>
                <a:cs typeface="Arial" panose="020B0604020202020204" pitchFamily="34" charset="0"/>
              </a:rPr>
              <a:t>Truecyte</a:t>
            </a:r>
          </a:p>
          <a:p>
            <a:pPr algn="l">
              <a:buSzTx/>
            </a:pPr>
            <a:r>
              <a:rPr lang="en-US" altLang="en-US" sz="900" b="1" dirty="0">
                <a:solidFill>
                  <a:schemeClr val="tx1">
                    <a:lumMod val="65000"/>
                    <a:lumOff val="35000"/>
                  </a:schemeClr>
                </a:solidFill>
                <a:cs typeface="Arial" panose="020B0604020202020204" pitchFamily="34" charset="0"/>
                <a:sym typeface="+mn-ea"/>
              </a:rPr>
              <a:t>AI based digital</a:t>
            </a:r>
            <a:r>
              <a:rPr lang="en-IN" altLang="en-US" sz="900" b="1" dirty="0">
                <a:solidFill>
                  <a:schemeClr val="tx1">
                    <a:lumMod val="65000"/>
                    <a:lumOff val="35000"/>
                  </a:schemeClr>
                </a:solidFill>
                <a:cs typeface="Arial" panose="020B0604020202020204" pitchFamily="34" charset="0"/>
                <a:sym typeface="+mn-ea"/>
              </a:rPr>
              <a:t> </a:t>
            </a:r>
            <a:r>
              <a:rPr lang="en-US" altLang="en-US" sz="900" b="1" dirty="0">
                <a:solidFill>
                  <a:schemeClr val="tx1">
                    <a:lumMod val="65000"/>
                    <a:lumOff val="35000"/>
                  </a:schemeClr>
                </a:solidFill>
                <a:cs typeface="Arial" panose="020B0604020202020204" pitchFamily="34" charset="0"/>
                <a:sym typeface="+mn-ea"/>
              </a:rPr>
              <a:t>pathology</a:t>
            </a:r>
          </a:p>
          <a:p>
            <a:pPr algn="l">
              <a:buSzTx/>
            </a:pPr>
            <a:r>
              <a:rPr lang="en-IN" altLang="en-US" sz="900" b="1" dirty="0">
                <a:solidFill>
                  <a:srgbClr val="C00000"/>
                </a:solidFill>
                <a:cs typeface="Arial" panose="020B0604020202020204" pitchFamily="34" charset="0"/>
              </a:rPr>
              <a:t>(Awaiting product details)</a:t>
            </a:r>
          </a:p>
        </p:txBody>
      </p:sp>
      <p:sp>
        <p:nvSpPr>
          <p:cNvPr id="12" name="Text Box 11"/>
          <p:cNvSpPr txBox="1"/>
          <p:nvPr/>
        </p:nvSpPr>
        <p:spPr>
          <a:xfrm>
            <a:off x="3743960" y="4328160"/>
            <a:ext cx="2634615" cy="753110"/>
          </a:xfrm>
          <a:prstGeom prst="rect">
            <a:avLst/>
          </a:prstGeom>
          <a:noFill/>
        </p:spPr>
        <p:txBody>
          <a:bodyPr wrap="square" rtlCol="0">
            <a:spAutoFit/>
          </a:bodyPr>
          <a:lstStyle/>
          <a:p>
            <a:r>
              <a:rPr lang="en-US" altLang="en-US" sz="1600" b="1" dirty="0">
                <a:solidFill>
                  <a:schemeClr val="accent5"/>
                </a:solidFill>
                <a:cs typeface="Arial" panose="020B0604020202020204" pitchFamily="34" charset="0"/>
                <a:sym typeface="+mn-ea"/>
              </a:rPr>
              <a:t>Truenat Ebola-Marburg</a:t>
            </a:r>
          </a:p>
          <a:p>
            <a:pPr algn="l">
              <a:buSzTx/>
            </a:pPr>
            <a:r>
              <a:rPr lang="en-US" altLang="en-US" sz="900" b="1" dirty="0">
                <a:solidFill>
                  <a:schemeClr val="tx1">
                    <a:lumMod val="65000"/>
                    <a:lumOff val="35000"/>
                  </a:schemeClr>
                </a:solidFill>
                <a:cs typeface="Arial" panose="020B0604020202020204" pitchFamily="34" charset="0"/>
                <a:sym typeface="+mn-ea"/>
              </a:rPr>
              <a:t>Chip-based Real Time PCR Test for Ebola and Marburg virus</a:t>
            </a:r>
          </a:p>
          <a:p>
            <a:pPr algn="l">
              <a:buSzTx/>
            </a:pPr>
            <a:r>
              <a:rPr lang="en-IN" altLang="en-US" sz="900" b="1" dirty="0">
                <a:solidFill>
                  <a:srgbClr val="C00000"/>
                </a:solidFill>
                <a:cs typeface="Arial" panose="020B0604020202020204" pitchFamily="34" charset="0"/>
                <a:sym typeface="+mn-ea"/>
              </a:rPr>
              <a:t>(No provision for International Testing Sites)</a:t>
            </a:r>
            <a:endParaRPr lang="en-US" altLang="en-US" sz="900" b="1" dirty="0">
              <a:solidFill>
                <a:schemeClr val="tx1">
                  <a:lumMod val="65000"/>
                  <a:lumOff val="35000"/>
                </a:schemeClr>
              </a:solidFill>
              <a:cs typeface="Arial" panose="020B0604020202020204" pitchFamily="34" charset="0"/>
              <a:sym typeface="+mn-ea"/>
            </a:endParaRPr>
          </a:p>
        </p:txBody>
      </p:sp>
      <p:sp>
        <p:nvSpPr>
          <p:cNvPr id="13" name="Text Box 12"/>
          <p:cNvSpPr txBox="1"/>
          <p:nvPr/>
        </p:nvSpPr>
        <p:spPr>
          <a:xfrm>
            <a:off x="7005955" y="2835275"/>
            <a:ext cx="2172335" cy="1306830"/>
          </a:xfrm>
          <a:prstGeom prst="rect">
            <a:avLst/>
          </a:prstGeom>
          <a:noFill/>
        </p:spPr>
        <p:txBody>
          <a:bodyPr wrap="square" rtlCol="0">
            <a:spAutoFit/>
          </a:bodyPr>
          <a:lstStyle/>
          <a:p>
            <a:r>
              <a:rPr lang="en-US" altLang="en-US" sz="1600" b="1" dirty="0">
                <a:solidFill>
                  <a:schemeClr val="accent5"/>
                </a:solidFill>
                <a:cs typeface="Arial" panose="020B0604020202020204" pitchFamily="34" charset="0"/>
                <a:sym typeface="+mn-ea"/>
              </a:rPr>
              <a:t>Trueamp CureDx-TB</a:t>
            </a:r>
          </a:p>
          <a:p>
            <a:r>
              <a:rPr lang="en-US" altLang="en-US" sz="900" b="1" dirty="0">
                <a:solidFill>
                  <a:schemeClr val="tx1">
                    <a:lumMod val="65000"/>
                    <a:lumOff val="35000"/>
                  </a:schemeClr>
                </a:solidFill>
                <a:cs typeface="Arial" panose="020B0604020202020204" pitchFamily="34" charset="0"/>
                <a:sym typeface="+mn-ea"/>
              </a:rPr>
              <a:t>Real-time reverse transcription polymerase chain reaction (RT-PCR) assay for the qualitative assessment of host-response mRNA biomarkers associated with Mycobacterium tuberculosis infection</a:t>
            </a:r>
          </a:p>
          <a:p>
            <a:r>
              <a:rPr lang="en-IN" altLang="en-US" sz="900" b="1" dirty="0">
                <a:solidFill>
                  <a:srgbClr val="C00000"/>
                </a:solidFill>
                <a:cs typeface="Arial" panose="020B0604020202020204" pitchFamily="34" charset="0"/>
                <a:sym typeface="+mn-ea"/>
              </a:rPr>
              <a:t>(Awaiting finalised product details)</a:t>
            </a:r>
          </a:p>
        </p:txBody>
      </p:sp>
      <p:sp>
        <p:nvSpPr>
          <p:cNvPr id="19" name="Text Box 18"/>
          <p:cNvSpPr txBox="1"/>
          <p:nvPr/>
        </p:nvSpPr>
        <p:spPr>
          <a:xfrm>
            <a:off x="113030" y="4351020"/>
            <a:ext cx="1879600" cy="730250"/>
          </a:xfrm>
          <a:prstGeom prst="rect">
            <a:avLst/>
          </a:prstGeom>
          <a:noFill/>
        </p:spPr>
        <p:txBody>
          <a:bodyPr wrap="square" rtlCol="0">
            <a:noAutofit/>
          </a:bodyPr>
          <a:lstStyle/>
          <a:p>
            <a:r>
              <a:rPr lang="en-US" altLang="en-US" sz="1600" b="1" dirty="0">
                <a:solidFill>
                  <a:schemeClr val="accent5"/>
                </a:solidFill>
                <a:cs typeface="Arial" panose="020B0604020202020204" pitchFamily="34" charset="0"/>
                <a:sym typeface="+mn-ea"/>
              </a:rPr>
              <a:t>Truepoc</a:t>
            </a:r>
          </a:p>
          <a:p>
            <a:r>
              <a:rPr lang="en-US" altLang="en-US" sz="900" b="1" dirty="0">
                <a:solidFill>
                  <a:schemeClr val="tx1">
                    <a:lumMod val="65000"/>
                    <a:lumOff val="35000"/>
                  </a:schemeClr>
                </a:solidFill>
                <a:cs typeface="Arial" panose="020B0604020202020204" pitchFamily="34" charset="0"/>
                <a:sym typeface="+mn-ea"/>
              </a:rPr>
              <a:t>Integrated point-of-care NAAT platform</a:t>
            </a:r>
          </a:p>
          <a:p>
            <a:r>
              <a:rPr lang="en-IN" altLang="en-US" sz="900" b="1" dirty="0">
                <a:solidFill>
                  <a:srgbClr val="C00000"/>
                </a:solidFill>
                <a:cs typeface="Arial" panose="020B0604020202020204" pitchFamily="34" charset="0"/>
                <a:sym typeface="+mn-ea"/>
              </a:rPr>
              <a:t>(Awaiting product details)</a:t>
            </a:r>
            <a:endParaRPr lang="en-IN" altLang="en-US" sz="900" b="1" dirty="0">
              <a:solidFill>
                <a:srgbClr val="C00000"/>
              </a:solidFill>
              <a:cs typeface="Arial" panose="020B0604020202020204" pitchFamily="34" charset="0"/>
            </a:endParaRPr>
          </a:p>
          <a:p>
            <a:endParaRPr lang="en-US" altLang="en-US" sz="900" b="1" dirty="0">
              <a:solidFill>
                <a:schemeClr val="tx1">
                  <a:lumMod val="65000"/>
                  <a:lumOff val="35000"/>
                </a:schemeClr>
              </a:solidFill>
              <a:cs typeface="Arial" panose="020B0604020202020204" pitchFamily="34" charset="0"/>
              <a:sym typeface="+mn-ea"/>
            </a:endParaRPr>
          </a:p>
          <a:p>
            <a:endParaRPr lang="en-US" altLang="en-US" sz="900" b="1" dirty="0">
              <a:solidFill>
                <a:schemeClr val="tx1">
                  <a:lumMod val="65000"/>
                  <a:lumOff val="35000"/>
                </a:schemeClr>
              </a:solidFill>
              <a:cs typeface="Arial" panose="020B0604020202020204" pitchFamily="34" charset="0"/>
              <a:sym typeface="+mn-ea"/>
            </a:endParaRPr>
          </a:p>
        </p:txBody>
      </p:sp>
      <p:sp>
        <p:nvSpPr>
          <p:cNvPr id="20" name="TextBox 26"/>
          <p:cNvSpPr txBox="1"/>
          <p:nvPr>
            <p:custDataLst>
              <p:tags r:id="rId4"/>
            </p:custDataLst>
          </p:nvPr>
        </p:nvSpPr>
        <p:spPr>
          <a:xfrm>
            <a:off x="7097395" y="518160"/>
            <a:ext cx="1897380" cy="692150"/>
          </a:xfrm>
          <a:prstGeom prst="rect">
            <a:avLst/>
          </a:prstGeom>
          <a:noFill/>
        </p:spPr>
        <p:txBody>
          <a:bodyPr wrap="square" rtlCol="0">
            <a:noAutofit/>
          </a:bodyPr>
          <a:lstStyle/>
          <a:p>
            <a:r>
              <a:rPr lang="en-US" altLang="en-US" sz="1600" b="1" dirty="0">
                <a:solidFill>
                  <a:schemeClr val="accent5"/>
                </a:solidFill>
                <a:cs typeface="Arial" panose="020B0604020202020204" pitchFamily="34" charset="0"/>
                <a:sym typeface="+mn-ea"/>
              </a:rPr>
              <a:t>Trueprep Mag V2</a:t>
            </a:r>
          </a:p>
          <a:p>
            <a:r>
              <a:rPr lang="en-IN" altLang="en-US" sz="900" b="1" dirty="0">
                <a:solidFill>
                  <a:srgbClr val="C00000"/>
                </a:solidFill>
                <a:cs typeface="Arial" panose="020B0604020202020204" pitchFamily="34" charset="0"/>
                <a:sym typeface="+mn-ea"/>
              </a:rPr>
              <a:t>(Awaiting product details)</a:t>
            </a:r>
            <a:endParaRPr lang="en-IN" altLang="en-US" sz="900" b="1" dirty="0">
              <a:solidFill>
                <a:srgbClr val="C00000"/>
              </a:solidFill>
              <a:cs typeface="Arial" panose="020B0604020202020204" pitchFamily="34" charset="0"/>
            </a:endParaRPr>
          </a:p>
          <a:p>
            <a:endParaRPr lang="en-IN" altLang="en-US" sz="900" b="1" dirty="0">
              <a:solidFill>
                <a:srgbClr val="C00000"/>
              </a:solidFill>
              <a:cs typeface="Arial" panose="020B0604020202020204" pitchFamily="34" charset="0"/>
              <a:sym typeface="+mn-ea"/>
            </a:endParaRPr>
          </a:p>
        </p:txBody>
      </p:sp>
      <p:sp>
        <p:nvSpPr>
          <p:cNvPr id="21" name="TextBox 26"/>
          <p:cNvSpPr txBox="1"/>
          <p:nvPr>
            <p:custDataLst>
              <p:tags r:id="rId5"/>
            </p:custDataLst>
          </p:nvPr>
        </p:nvSpPr>
        <p:spPr>
          <a:xfrm>
            <a:off x="4357370" y="1935480"/>
            <a:ext cx="2152650" cy="774065"/>
          </a:xfrm>
          <a:prstGeom prst="rect">
            <a:avLst/>
          </a:prstGeom>
          <a:noFill/>
        </p:spPr>
        <p:txBody>
          <a:bodyPr wrap="square" rtlCol="0">
            <a:noAutofit/>
          </a:bodyPr>
          <a:lstStyle/>
          <a:p>
            <a:r>
              <a:rPr lang="en-US" altLang="en-US" sz="1600" b="1" dirty="0">
                <a:solidFill>
                  <a:schemeClr val="accent5"/>
                </a:solidFill>
                <a:cs typeface="Arial" panose="020B0604020202020204" pitchFamily="34" charset="0"/>
                <a:sym typeface="+mn-ea"/>
              </a:rPr>
              <a:t>Trueprep Mag V</a:t>
            </a:r>
            <a:r>
              <a:rPr lang="en-IN" altLang="en-US" sz="1600" b="1" dirty="0">
                <a:solidFill>
                  <a:schemeClr val="accent5"/>
                </a:solidFill>
                <a:cs typeface="Arial" panose="020B0604020202020204" pitchFamily="34" charset="0"/>
                <a:sym typeface="+mn-ea"/>
              </a:rPr>
              <a:t>3</a:t>
            </a:r>
          </a:p>
          <a:p>
            <a:r>
              <a:rPr lang="en-IN" altLang="en-US" sz="900" b="1" dirty="0">
                <a:solidFill>
                  <a:srgbClr val="C00000"/>
                </a:solidFill>
                <a:cs typeface="Arial" panose="020B0604020202020204" pitchFamily="34" charset="0"/>
                <a:sym typeface="+mn-ea"/>
              </a:rPr>
              <a:t>(Awaiting product details)</a:t>
            </a:r>
            <a:endParaRPr lang="en-IN" altLang="en-US" sz="900" b="1" dirty="0">
              <a:solidFill>
                <a:srgbClr val="C00000"/>
              </a:solidFill>
              <a:cs typeface="Arial" panose="020B0604020202020204" pitchFamily="34" charset="0"/>
            </a:endParaRPr>
          </a:p>
          <a:p>
            <a:endParaRPr lang="en-IN" altLang="en-US" sz="900" b="1" dirty="0">
              <a:solidFill>
                <a:srgbClr val="C00000"/>
              </a:solidFill>
              <a:cs typeface="Arial" panose="020B0604020202020204" pitchFamily="34" charset="0"/>
              <a:sym typeface="+mn-ea"/>
            </a:endParaRPr>
          </a:p>
        </p:txBody>
      </p:sp>
      <p:sp>
        <p:nvSpPr>
          <p:cNvPr id="1048595" name="Google Shape;102;p19"/>
          <p:cNvSpPr txBox="1">
            <a:spLocks noGrp="1"/>
          </p:cNvSpPr>
          <p:nvPr>
            <p:ph type="title"/>
          </p:nvPr>
        </p:nvSpPr>
        <p:spPr>
          <a:xfrm>
            <a:off x="113030" y="0"/>
            <a:ext cx="5144770" cy="396875"/>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ln>
                  <a:noFill/>
                </a:ln>
                <a:solidFill>
                  <a:srgbClr val="FF0000"/>
                </a:solidFill>
                <a:sym typeface="+mn-ea"/>
              </a:rPr>
              <a:t>3. Products in Pipeline </a:t>
            </a:r>
            <a:endParaRPr lang="en-IN" sz="1800" b="1" dirty="0">
              <a:ln>
                <a:noFill/>
              </a:ln>
              <a:solidFill>
                <a:srgbClr val="FF0000"/>
              </a:solidFill>
              <a:latin typeface="Poppins" panose="00000800000000000000"/>
              <a:ea typeface="Poppins" panose="00000800000000000000"/>
              <a:cs typeface="Poppins" panose="000008000000000000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Google Shape;145;p22"/>
          <p:cNvSpPr txBox="1">
            <a:spLocks noGrp="1"/>
          </p:cNvSpPr>
          <p:nvPr>
            <p:ph type="title"/>
          </p:nvPr>
        </p:nvSpPr>
        <p:spPr>
          <a:xfrm>
            <a:off x="92710" y="74295"/>
            <a:ext cx="7736840" cy="324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4. Manufacturing License Status (to be applied) </a:t>
            </a: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graphicFrame>
        <p:nvGraphicFramePr>
          <p:cNvPr id="13" name="Table 12"/>
          <p:cNvGraphicFramePr>
            <a:graphicFrameLocks noGrp="1"/>
          </p:cNvGraphicFramePr>
          <p:nvPr>
            <p:custDataLst>
              <p:tags r:id="rId1"/>
            </p:custDataLst>
          </p:nvPr>
        </p:nvGraphicFramePr>
        <p:xfrm>
          <a:off x="2407920" y="3063240"/>
          <a:ext cx="2016125" cy="870585"/>
        </p:xfrm>
        <a:graphic>
          <a:graphicData uri="http://schemas.openxmlformats.org/drawingml/2006/table">
            <a:tbl>
              <a:tblPr firstRow="1" lastCol="1" bandRow="1" bandCol="1">
                <a:effectLst/>
                <a:tableStyleId>{5940675A-B579-460E-94D1-54222C63F5DA}</a:tableStyleId>
              </a:tblPr>
              <a:tblGrid>
                <a:gridCol w="2016125">
                  <a:extLst>
                    <a:ext uri="{9D8B030D-6E8A-4147-A177-3AD203B41FA5}">
                      <a16:colId xmlns:a16="http://schemas.microsoft.com/office/drawing/2014/main" val="20000"/>
                    </a:ext>
                  </a:extLst>
                </a:gridCol>
              </a:tblGrid>
              <a:tr h="315595">
                <a:tc>
                  <a:txBody>
                    <a:bodyPr/>
                    <a:lstStyle/>
                    <a:p>
                      <a:pPr lvl="0" algn="ctr">
                        <a:lnSpc>
                          <a:spcPct val="100000"/>
                        </a:lnSpc>
                      </a:pPr>
                      <a:r>
                        <a:rPr lang="en-IN" sz="800" b="1" spc="0">
                          <a:solidFill>
                            <a:srgbClr val="000000"/>
                          </a:solidFill>
                          <a:latin typeface="Calibri" panose="020F0502020204030204"/>
                          <a:ea typeface="Calibri" panose="020F0502020204030204"/>
                        </a:rPr>
                        <a:t>Internal Validation</a:t>
                      </a:r>
                      <a:endParaRPr lang="en-IN" sz="800" b="1" spc="0" dirty="0">
                        <a:solidFill>
                          <a:schemeClr val="tx1"/>
                        </a:solidFill>
                        <a:latin typeface="Arial" panose="020B0604020202020204" pitchFamily="34" charset="0"/>
                        <a:ea typeface="Arial Unicode MS"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17000">
                          <a:srgbClr val="00B0F0"/>
                        </a:gs>
                        <a:gs pos="100000">
                          <a:schemeClr val="accent5">
                            <a:lumMod val="25000"/>
                            <a:lumOff val="75000"/>
                          </a:schemeClr>
                        </a:gs>
                        <a:gs pos="100000">
                          <a:schemeClr val="accent5">
                            <a:lumMod val="85000"/>
                          </a:schemeClr>
                        </a:gs>
                      </a:gsLst>
                      <a:lin ang="5400000" scaled="1"/>
                    </a:gradFill>
                  </a:tcPr>
                </a:tc>
                <a:extLst>
                  <a:ext uri="{0D108BD9-81ED-4DB2-BD59-A6C34878D82A}">
                    <a16:rowId xmlns:a16="http://schemas.microsoft.com/office/drawing/2014/main" val="10000"/>
                  </a:ext>
                </a:extLst>
              </a:tr>
              <a:tr h="267335">
                <a:tc>
                  <a:txBody>
                    <a:bodyPr/>
                    <a:lstStyle/>
                    <a:p>
                      <a:pPr marL="59055" algn="ctr">
                        <a:spcBef>
                          <a:spcPts val="500"/>
                        </a:spcBef>
                        <a:spcAft>
                          <a:spcPts val="500"/>
                        </a:spcAft>
                        <a:buSzTx/>
                        <a:buNone/>
                      </a:pPr>
                      <a:r>
                        <a:rPr lang="en-US" altLang="zh-CN" sz="800" b="1">
                          <a:solidFill>
                            <a:srgbClr val="000000"/>
                          </a:solidFill>
                          <a:latin typeface="Calibri" panose="020F0502020204030204"/>
                          <a:ea typeface="Calibri" panose="020F0502020204030204"/>
                          <a:sym typeface="+mn-ea"/>
                        </a:rPr>
                        <a:t>Truetell™/Promilless™ 0.02%</a:t>
                      </a:r>
                      <a:endParaRPr lang="en-US" altLang="zh-CN" sz="800" b="1">
                        <a:solidFill>
                          <a:srgbClr val="000000"/>
                        </a:solidFill>
                        <a:latin typeface="Calibri" panose="020F0502020204030204"/>
                        <a:ea typeface="Calibri" panose="020F0502020204030204"/>
                      </a:endParaRPr>
                    </a:p>
                  </a:txBody>
                  <a:tcPr marL="0" marR="2743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r h="287655">
                <a:tc>
                  <a:txBody>
                    <a:bodyPr/>
                    <a:lstStyle/>
                    <a:p>
                      <a:pPr marL="59055" lvl="0" algn="ctr">
                        <a:spcBef>
                          <a:spcPts val="500"/>
                        </a:spcBef>
                        <a:spcAft>
                          <a:spcPts val="500"/>
                        </a:spcAft>
                        <a:buSzTx/>
                        <a:buNone/>
                      </a:pPr>
                      <a:r>
                        <a:rPr lang="en-IN" altLang="en-US" sz="800" b="1">
                          <a:solidFill>
                            <a:srgbClr val="000000"/>
                          </a:solidFill>
                          <a:latin typeface="Calibri" panose="020F0502020204030204"/>
                          <a:ea typeface="Calibri" panose="020F0502020204030204"/>
                          <a:sym typeface="+mn-ea"/>
                        </a:rPr>
                        <a:t>Truetell™/Promilless™ 0.05%</a:t>
                      </a:r>
                      <a:endParaRPr lang="en-US" sz="800" dirty="0">
                        <a:solidFill>
                          <a:sysClr val="windowText" lastClr="000000">
                            <a:lumMod val="75000"/>
                            <a:lumOff val="25000"/>
                          </a:sysClr>
                        </a:solidFill>
                        <a:latin typeface="Arial" panose="020B0604020202020204" pitchFamily="34" charset="0"/>
                        <a:cs typeface="Arial" panose="020B0604020202020204" pitchFamily="34" charset="0"/>
                      </a:endParaRPr>
                    </a:p>
                  </a:txBody>
                  <a:tcPr marL="0" marR="2743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custDataLst>
              <p:tags r:id="rId2"/>
            </p:custDataLst>
          </p:nvPr>
        </p:nvGraphicFramePr>
        <p:xfrm>
          <a:off x="4620260" y="3050540"/>
          <a:ext cx="2016000" cy="1977390"/>
        </p:xfrm>
        <a:graphic>
          <a:graphicData uri="http://schemas.openxmlformats.org/drawingml/2006/table">
            <a:tbl>
              <a:tblPr firstRow="1" lastCol="1" bandRow="1" bandCol="1">
                <a:effectLst/>
                <a:tableStyleId>{5940675A-B579-460E-94D1-54222C63F5DA}</a:tableStyleId>
              </a:tblPr>
              <a:tblGrid>
                <a:gridCol w="2016000">
                  <a:extLst>
                    <a:ext uri="{9D8B030D-6E8A-4147-A177-3AD203B41FA5}">
                      <a16:colId xmlns:a16="http://schemas.microsoft.com/office/drawing/2014/main" val="20000"/>
                    </a:ext>
                  </a:extLst>
                </a:gridCol>
              </a:tblGrid>
              <a:tr h="24574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CLINICAL EVALUATION</a:t>
                      </a:r>
                    </a:p>
                  </a:txBody>
                  <a:tcPr marL="9525" marR="9525" marT="9525" marB="0" anchor="ctr">
                    <a:lnL w="19050" cap="flat" cmpd="sng" algn="ctr">
                      <a:solidFill>
                        <a:sysClr val="window" lastClr="FFFFFF">
                          <a:lumMod val="50000"/>
                        </a:sysClr>
                      </a:solidFill>
                      <a:prstDash val="solid"/>
                      <a:round/>
                      <a:headEnd type="none" w="med" len="med"/>
                      <a:tailEnd type="none" w="med" len="med"/>
                    </a:lnL>
                    <a:lnR w="19050" cap="flat" cmpd="sng" algn="ctr">
                      <a:solidFill>
                        <a:sysClr val="window" lastClr="FFFFFF">
                          <a:lumMod val="50000"/>
                        </a:sysClr>
                      </a:solidFill>
                      <a:prstDash val="solid"/>
                      <a:round/>
                      <a:headEnd type="none" w="med" len="med"/>
                      <a:tailEnd type="none" w="med" len="med"/>
                    </a:lnR>
                    <a:lnT w="19050" cap="flat" cmpd="sng" algn="ctr">
                      <a:solidFill>
                        <a:sysClr val="window" lastClr="FFFFFF">
                          <a:lumMod val="50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50000">
                          <a:schemeClr val="accent4"/>
                        </a:gs>
                        <a:gs pos="0">
                          <a:schemeClr val="accent4">
                            <a:lumMod val="25000"/>
                            <a:lumOff val="75000"/>
                          </a:schemeClr>
                        </a:gs>
                        <a:gs pos="100000">
                          <a:schemeClr val="accent4">
                            <a:lumMod val="85000"/>
                          </a:schemeClr>
                        </a:gs>
                      </a:gsLst>
                      <a:lin ang="5400000" scaled="1"/>
                    </a:gradFill>
                  </a:tcPr>
                </a:tc>
                <a:extLst>
                  <a:ext uri="{0D108BD9-81ED-4DB2-BD59-A6C34878D82A}">
                    <a16:rowId xmlns:a16="http://schemas.microsoft.com/office/drawing/2014/main" val="10000"/>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MTB Ultima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r h="192405">
                <a:tc>
                  <a:txBody>
                    <a:bodyPr/>
                    <a:lstStyle/>
                    <a:p>
                      <a:pPr marL="59055" indent="0" algn="ctr">
                        <a:lnSpc>
                          <a:spcPct val="80000"/>
                        </a:lnSpc>
                        <a:spcBef>
                          <a:spcPts val="500"/>
                        </a:spcBef>
                        <a:spcAft>
                          <a:spcPts val="500"/>
                        </a:spcAft>
                      </a:pPr>
                      <a:r>
                        <a:rPr lang="en-US" altLang="zh-CN" sz="800" b="1">
                          <a:solidFill>
                            <a:srgbClr val="000000"/>
                          </a:solidFill>
                          <a:latin typeface="Calibri" panose="020F0502020204030204"/>
                          <a:ea typeface="Calibri" panose="020F0502020204030204"/>
                          <a:sym typeface="+mn-ea"/>
                        </a:rPr>
                        <a:t>Truenat® HPV-HR 16/18</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Zika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3"/>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Brucella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RSV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Malaria Pv/Pf Hi-Sens</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Salmonella-FQ</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7"/>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HPV-HR Plus</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924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Truelyse™ Buffer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bl>
          </a:graphicData>
        </a:graphic>
      </p:graphicFrame>
      <p:graphicFrame>
        <p:nvGraphicFramePr>
          <p:cNvPr id="15" name="Table 14"/>
          <p:cNvGraphicFramePr>
            <a:graphicFrameLocks noGrp="1"/>
          </p:cNvGraphicFramePr>
          <p:nvPr>
            <p:custDataLst>
              <p:tags r:id="rId3"/>
            </p:custDataLst>
          </p:nvPr>
        </p:nvGraphicFramePr>
        <p:xfrm>
          <a:off x="6842125" y="499110"/>
          <a:ext cx="2102485" cy="4528185"/>
        </p:xfrm>
        <a:graphic>
          <a:graphicData uri="http://schemas.openxmlformats.org/drawingml/2006/table">
            <a:tbl>
              <a:tblPr firstRow="1" lastCol="1" bandRow="1" bandCol="1">
                <a:effectLst/>
                <a:tableStyleId>{5940675A-B579-460E-94D1-54222C63F5DA}</a:tableStyleId>
              </a:tblPr>
              <a:tblGrid>
                <a:gridCol w="2102485">
                  <a:extLst>
                    <a:ext uri="{9D8B030D-6E8A-4147-A177-3AD203B41FA5}">
                      <a16:colId xmlns:a16="http://schemas.microsoft.com/office/drawing/2014/main" val="20000"/>
                    </a:ext>
                  </a:extLst>
                </a:gridCol>
              </a:tblGrid>
              <a:tr h="21399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DESIGN FILE</a:t>
                      </a:r>
                      <a:r>
                        <a:rPr lang="en-IN" altLang="en-US" sz="800" b="1">
                          <a:solidFill>
                            <a:srgbClr val="000000"/>
                          </a:solidFill>
                          <a:latin typeface="Calibri" panose="020F0502020204030204"/>
                          <a:ea typeface="Calibri" panose="020F0502020204030204"/>
                          <a:sym typeface="+mn-ea"/>
                        </a:rPr>
                        <a:t> </a:t>
                      </a:r>
                      <a:endParaRPr lang="en-US" altLang="zh-CN" sz="800" b="1">
                        <a:solidFill>
                          <a:srgbClr val="000000"/>
                        </a:solidFill>
                        <a:latin typeface="Calibri" panose="020F0502020204030204"/>
                        <a:ea typeface="Calibri" panose="020F0502020204030204"/>
                        <a:sym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2000">
                          <a:schemeClr val="accent1">
                            <a:lumMod val="25000"/>
                            <a:lumOff val="75000"/>
                          </a:schemeClr>
                        </a:gs>
                        <a:gs pos="33000">
                          <a:srgbClr val="41DAE4"/>
                        </a:gs>
                      </a:gsLst>
                      <a:lin ang="5400000" scaled="1"/>
                    </a:gradFill>
                  </a:tcPr>
                </a:tc>
                <a:extLst>
                  <a:ext uri="{0D108BD9-81ED-4DB2-BD59-A6C34878D82A}">
                    <a16:rowId xmlns:a16="http://schemas.microsoft.com/office/drawing/2014/main" val="10000"/>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HPV-HR 16/18</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Zika / Dengue / Chikungunya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Beta CoV</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3"/>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SARS CoV-2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Carb-R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Trueamp™ MDR-TB Plus</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BCR-ABL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7"/>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MTB Plus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MTB-INH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MTB Ultima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9748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Sepsis Panel</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1"/>
                  </a:ext>
                </a:extLst>
              </a:tr>
              <a:tr h="19685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Respiratory Panel</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Truebact™ MTB DST</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3"/>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MTB Rif Dx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HMPV / COVID-19,Influenza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5"/>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HMPV and M. pneumonia</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19621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H5N1</a:t>
                      </a:r>
                      <a:endParaRPr lang="en-IN" altLang="en-US" sz="800" b="1">
                        <a:solidFill>
                          <a:srgbClr val="000000"/>
                        </a:solidFill>
                        <a:latin typeface="Calibri" panose="020F0502020204030204"/>
                        <a:ea typeface="Calibri" panose="020F0502020204030204"/>
                        <a:sym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7"/>
                  </a:ext>
                </a:extLst>
              </a:tr>
              <a:tr h="19685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Trueamp™ Respiratory Panel</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8"/>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Sickelcert</a:t>
                      </a:r>
                      <a:r>
                        <a:rPr lang="en-US" altLang="zh-CN" sz="800" b="1">
                          <a:solidFill>
                            <a:srgbClr val="000000"/>
                          </a:solidFill>
                          <a:latin typeface="Calibri" panose="020F0502020204030204"/>
                          <a:ea typeface="Calibri" panose="020F0502020204030204"/>
                          <a:sym typeface="+mn-ea"/>
                        </a:rPr>
                        <a:t>™</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9"/>
                  </a:ext>
                </a:extLst>
              </a:tr>
              <a:tr h="19558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Truedetect™</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196215">
                <a:tc>
                  <a:txBody>
                    <a:bodyPr/>
                    <a:lstStyle/>
                    <a:p>
                      <a:pPr marL="59055" indent="0" algn="ctr">
                        <a:spcBef>
                          <a:spcPts val="500"/>
                        </a:spcBef>
                        <a:spcAft>
                          <a:spcPts val="500"/>
                        </a:spcAft>
                      </a:pPr>
                      <a:r>
                        <a:rPr lang="en-IN" altLang="en-US" sz="800" b="1">
                          <a:solidFill>
                            <a:srgbClr val="000000"/>
                          </a:solidFill>
                          <a:latin typeface="Calibri" panose="020F0502020204030204"/>
                          <a:ea typeface="Calibri" panose="020F0502020204030204"/>
                          <a:sym typeface="+mn-ea"/>
                        </a:rPr>
                        <a:t>Truetell™/Promilless™ 0.03%</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21"/>
                  </a:ext>
                </a:extLst>
              </a:tr>
              <a:tr h="196215">
                <a:tc>
                  <a:txBody>
                    <a:bodyPr/>
                    <a:lstStyle/>
                    <a:p>
                      <a:pPr marL="59055" indent="0" algn="ctr">
                        <a:spcBef>
                          <a:spcPts val="500"/>
                        </a:spcBef>
                        <a:spcAft>
                          <a:spcPts val="500"/>
                        </a:spcAft>
                        <a:buNone/>
                      </a:pPr>
                      <a:r>
                        <a:rPr lang="en-US" altLang="zh-CN" sz="800" b="1">
                          <a:solidFill>
                            <a:srgbClr val="000000"/>
                          </a:solidFill>
                          <a:latin typeface="Calibri" panose="020F0502020204030204"/>
                          <a:ea typeface="Calibri" panose="020F0502020204030204"/>
                          <a:sym typeface="+mn-ea"/>
                        </a:rPr>
                        <a:t>Truenat®</a:t>
                      </a:r>
                      <a:r>
                        <a:rPr lang="en-IN" altLang="en-US" sz="800" b="1">
                          <a:solidFill>
                            <a:srgbClr val="000000"/>
                          </a:solidFill>
                          <a:latin typeface="Calibri" panose="020F0502020204030204"/>
                          <a:ea typeface="Calibri" panose="020F0502020204030204"/>
                          <a:sym typeface="+mn-ea"/>
                        </a:rPr>
                        <a:t> Syphilis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22"/>
                  </a:ext>
                </a:extLst>
              </a:tr>
            </a:tbl>
          </a:graphicData>
        </a:graphic>
      </p:graphicFrame>
      <p:graphicFrame>
        <p:nvGraphicFramePr>
          <p:cNvPr id="16" name="Table 15"/>
          <p:cNvGraphicFramePr>
            <a:graphicFrameLocks noGrp="1"/>
          </p:cNvGraphicFramePr>
          <p:nvPr>
            <p:custDataLst>
              <p:tags r:id="rId4"/>
            </p:custDataLst>
          </p:nvPr>
        </p:nvGraphicFramePr>
        <p:xfrm>
          <a:off x="200660" y="586740"/>
          <a:ext cx="2082800" cy="4404995"/>
        </p:xfrm>
        <a:graphic>
          <a:graphicData uri="http://schemas.openxmlformats.org/drawingml/2006/table">
            <a:tbl>
              <a:tblPr firstRow="1" lastCol="1" bandRow="1" bandCol="1">
                <a:effectLst/>
                <a:tableStyleId>{5940675A-B579-460E-94D1-54222C63F5DA}</a:tableStyleId>
              </a:tblPr>
              <a:tblGrid>
                <a:gridCol w="2082800">
                  <a:extLst>
                    <a:ext uri="{9D8B030D-6E8A-4147-A177-3AD203B41FA5}">
                      <a16:colId xmlns:a16="http://schemas.microsoft.com/office/drawing/2014/main" val="20000"/>
                    </a:ext>
                  </a:extLst>
                </a:gridCol>
              </a:tblGrid>
              <a:tr h="237490">
                <a:tc>
                  <a:txBody>
                    <a:bodyPr/>
                    <a:lstStyle/>
                    <a:p>
                      <a:pPr marL="59055" indent="0" algn="ctr">
                        <a:spcBef>
                          <a:spcPts val="500"/>
                        </a:spcBef>
                        <a:spcAft>
                          <a:spcPts val="500"/>
                        </a:spcAft>
                      </a:pPr>
                      <a:r>
                        <a:rPr lang="en-IN" altLang="en-US" sz="800" b="1">
                          <a:solidFill>
                            <a:srgbClr val="000000"/>
                          </a:solidFill>
                          <a:latin typeface="Calibri" panose="020F0502020204030204"/>
                          <a:ea typeface="Calibri" panose="020F0502020204030204"/>
                        </a:rPr>
                        <a:t>LOTS (03) NOT TAKEN</a:t>
                      </a:r>
                    </a:p>
                  </a:txBody>
                  <a:tcPr marL="9525" marR="9525" marT="9525" marB="0" anchor="ctr">
                    <a:lnL w="19050" cap="flat" cmpd="sng" algn="ctr">
                      <a:solidFill>
                        <a:sysClr val="window" lastClr="FFFFFF">
                          <a:lumMod val="50000"/>
                        </a:sysClr>
                      </a:solidFill>
                      <a:prstDash val="solid"/>
                      <a:round/>
                      <a:headEnd type="none" w="med" len="med"/>
                      <a:tailEnd type="none" w="med" len="med"/>
                    </a:lnL>
                    <a:lnR w="19050" cap="flat" cmpd="sng" algn="ctr">
                      <a:solidFill>
                        <a:sysClr val="window" lastClr="FFFFFF">
                          <a:lumMod val="50000"/>
                        </a:sysClr>
                      </a:solidFill>
                      <a:prstDash val="solid"/>
                      <a:round/>
                      <a:headEnd type="none" w="med" len="med"/>
                      <a:tailEnd type="none" w="med" len="med"/>
                    </a:lnR>
                    <a:lnT w="19050" cap="flat" cmpd="sng" algn="ctr">
                      <a:solidFill>
                        <a:sysClr val="window" lastClr="FFFFFF">
                          <a:lumMod val="50000"/>
                        </a:sys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93000">
                          <a:schemeClr val="accent4"/>
                        </a:gs>
                        <a:gs pos="0">
                          <a:srgbClr val="FFFF00"/>
                        </a:gs>
                        <a:gs pos="100000">
                          <a:schemeClr val="accent4">
                            <a:lumMod val="85000"/>
                          </a:schemeClr>
                        </a:gs>
                      </a:gsLst>
                      <a:lin ang="5400000" scaled="1"/>
                    </a:gradFill>
                  </a:tcPr>
                </a:tc>
                <a:extLst>
                  <a:ext uri="{0D108BD9-81ED-4DB2-BD59-A6C34878D82A}">
                    <a16:rowId xmlns:a16="http://schemas.microsoft.com/office/drawing/2014/main" val="10000"/>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Staph/ MRSA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r h="23050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Rota V</a:t>
                      </a:r>
                      <a:r>
                        <a:rPr lang="en-IN" altLang="en-US" sz="800" b="1">
                          <a:solidFill>
                            <a:srgbClr val="000000"/>
                          </a:solidFill>
                          <a:latin typeface="Calibri" panose="020F0502020204030204"/>
                          <a:ea typeface="Calibri" panose="020F0502020204030204"/>
                        </a:rPr>
                        <a:t> (Reapplication)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Mucormycosis</a:t>
                      </a:r>
                      <a:r>
                        <a:rPr lang="en-IN" altLang="en-US" sz="800" b="1">
                          <a:solidFill>
                            <a:srgbClr val="000000"/>
                          </a:solidFill>
                          <a:latin typeface="Calibri" panose="020F0502020204030204"/>
                          <a:ea typeface="Calibri" panose="020F0502020204030204"/>
                        </a:rPr>
                        <a:t> (Reapplication)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3"/>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Rubella / Measles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87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Mumps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Positive Control Kit - Panel VI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Positive Control Kit - Panel VII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7"/>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Positive Control Kit - Panel VIII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Toxo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9"/>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HCV</a:t>
                      </a:r>
                      <a:r>
                        <a:rPr lang="en-IN" altLang="en-US" sz="800" b="1">
                          <a:solidFill>
                            <a:srgbClr val="000000"/>
                          </a:solidFill>
                          <a:latin typeface="Calibri" panose="020F0502020204030204"/>
                          <a:ea typeface="Calibri" panose="020F0502020204030204"/>
                        </a:rPr>
                        <a:t> (</a:t>
                      </a:r>
                      <a:r>
                        <a:rPr lang="en-IN" altLang="en-US" sz="800" b="1">
                          <a:solidFill>
                            <a:srgbClr val="000000"/>
                          </a:solidFill>
                          <a:latin typeface="Calibri" panose="020F0502020204030204"/>
                          <a:ea typeface="Calibri" panose="020F0502020204030204"/>
                          <a:sym typeface="+mn-ea"/>
                        </a:rPr>
                        <a:t>Reapplication)</a:t>
                      </a:r>
                      <a:endParaRPr lang="en-IN" altLang="en-US"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987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HBV</a:t>
                      </a:r>
                      <a:r>
                        <a:rPr lang="en-IN" altLang="en-US" sz="800" b="1">
                          <a:solidFill>
                            <a:srgbClr val="000000"/>
                          </a:solidFill>
                          <a:latin typeface="Calibri" panose="020F0502020204030204"/>
                          <a:ea typeface="Calibri" panose="020F0502020204030204"/>
                        </a:rPr>
                        <a:t> </a:t>
                      </a:r>
                      <a:r>
                        <a:rPr lang="en-IN" altLang="en-US" sz="800" b="1">
                          <a:solidFill>
                            <a:srgbClr val="000000"/>
                          </a:solidFill>
                          <a:latin typeface="Calibri" panose="020F0502020204030204"/>
                          <a:ea typeface="Calibri" panose="020F0502020204030204"/>
                          <a:sym typeface="+mn-ea"/>
                        </a:rPr>
                        <a:t>(Reapplication)</a:t>
                      </a:r>
                      <a:endParaRPr lang="en-IN" altLang="en-US"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1"/>
                  </a:ext>
                </a:extLst>
              </a:tr>
              <a:tr h="22987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IN" altLang="en-US" sz="800" b="1">
                          <a:solidFill>
                            <a:srgbClr val="000000"/>
                          </a:solidFill>
                          <a:latin typeface="Calibri" panose="020F0502020204030204"/>
                          <a:ea typeface="Calibri" panose="020F0502020204030204"/>
                          <a:sym typeface="+mn-ea"/>
                        </a:rPr>
                        <a:t> </a:t>
                      </a:r>
                      <a:r>
                        <a:rPr lang="en-US" altLang="zh-CN" sz="800" b="1">
                          <a:solidFill>
                            <a:srgbClr val="000000"/>
                          </a:solidFill>
                          <a:latin typeface="Calibri" panose="020F0502020204030204"/>
                          <a:ea typeface="Calibri" panose="020F0502020204030204"/>
                        </a:rPr>
                        <a:t>HIV-1/HIV-2</a:t>
                      </a:r>
                      <a:r>
                        <a:rPr lang="en-IN" altLang="en-US" sz="800" b="1">
                          <a:solidFill>
                            <a:srgbClr val="000000"/>
                          </a:solidFill>
                          <a:latin typeface="Calibri" panose="020F0502020204030204"/>
                          <a:ea typeface="Calibri" panose="020F0502020204030204"/>
                        </a:rPr>
                        <a:t> </a:t>
                      </a:r>
                      <a:r>
                        <a:rPr lang="en-IN" altLang="en-US" sz="800" b="1">
                          <a:solidFill>
                            <a:srgbClr val="000000"/>
                          </a:solidFill>
                          <a:latin typeface="Calibri" panose="020F0502020204030204"/>
                          <a:ea typeface="Calibri" panose="020F0502020204030204"/>
                          <a:sym typeface="+mn-ea"/>
                        </a:rPr>
                        <a:t>(Reapplication)</a:t>
                      </a:r>
                      <a:endParaRPr lang="en-IN" altLang="en-US"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2250">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Truemix™  </a:t>
                      </a:r>
                      <a:r>
                        <a:rPr lang="en-IN" altLang="en-US" sz="800" b="1">
                          <a:solidFill>
                            <a:srgbClr val="000000"/>
                          </a:solidFill>
                          <a:latin typeface="Calibri" panose="020F0502020204030204"/>
                          <a:ea typeface="Calibri" panose="020F0502020204030204"/>
                          <a:sym typeface="+mn-ea"/>
                        </a:rPr>
                        <a:t>HPV-HR Plus</a:t>
                      </a:r>
                      <a:endParaRPr lang="en-US" altLang="zh-CN" sz="800" b="1">
                        <a:solidFill>
                          <a:srgbClr val="000000"/>
                        </a:solidFill>
                        <a:latin typeface="Calibri" panose="020F0502020204030204"/>
                        <a:ea typeface="Calibri" panose="020F05020202040302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3"/>
                  </a:ext>
                </a:extLst>
              </a:tr>
              <a:tr h="23304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Truemix</a:t>
                      </a:r>
                      <a:r>
                        <a:rPr lang="en-US" altLang="zh-CN" sz="800" b="1">
                          <a:solidFill>
                            <a:srgbClr val="000000"/>
                          </a:solidFill>
                          <a:latin typeface="Calibri" panose="020F0502020204030204"/>
                          <a:ea typeface="Calibri" panose="020F0502020204030204"/>
                          <a:sym typeface="+mn-ea"/>
                        </a:rPr>
                        <a:t>™</a:t>
                      </a:r>
                      <a:r>
                        <a:rPr lang="en-US" altLang="zh-CN" sz="800" b="1">
                          <a:solidFill>
                            <a:srgbClr val="000000"/>
                          </a:solidFill>
                          <a:latin typeface="Calibri" panose="020F0502020204030204"/>
                          <a:ea typeface="Calibri" panose="020F0502020204030204"/>
                        </a:rPr>
                        <a:t> MPX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3177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rPr>
                        <a:t>Truenat® HMPV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5"/>
                  </a:ext>
                </a:extLst>
              </a:tr>
              <a:tr h="229235">
                <a:tc>
                  <a:txBody>
                    <a:bodyPr/>
                    <a:lstStyle/>
                    <a:p>
                      <a:pPr marL="59055" indent="0" algn="ctr">
                        <a:spcBef>
                          <a:spcPts val="500"/>
                        </a:spcBef>
                        <a:spcAft>
                          <a:spcPts val="500"/>
                        </a:spcAft>
                      </a:pPr>
                      <a:r>
                        <a:rPr lang="en-US" altLang="zh-CN" sz="800" b="1">
                          <a:solidFill>
                            <a:srgbClr val="000000"/>
                          </a:solidFill>
                          <a:latin typeface="Calibri" panose="020F0502020204030204"/>
                          <a:ea typeface="Calibri" panose="020F0502020204030204"/>
                          <a:sym typeface="+mn-ea"/>
                        </a:rPr>
                        <a:t>Truenat® </a:t>
                      </a:r>
                      <a:r>
                        <a:rPr lang="en-IN" altLang="en-US" sz="800" b="1">
                          <a:solidFill>
                            <a:srgbClr val="000000"/>
                          </a:solidFill>
                          <a:latin typeface="Calibri" panose="020F0502020204030204"/>
                          <a:ea typeface="Calibri" panose="020F0502020204030204"/>
                          <a:sym typeface="+mn-ea"/>
                        </a:rPr>
                        <a:t>JEV  (Reapplication)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48285">
                <a:tc>
                  <a:txBody>
                    <a:bodyPr/>
                    <a:lstStyle/>
                    <a:p>
                      <a:pPr marL="59055" marR="0" indent="0" algn="ctr" rtl="0">
                        <a:lnSpc>
                          <a:spcPct val="100000"/>
                        </a:lnSpc>
                        <a:spcBef>
                          <a:spcPts val="500"/>
                        </a:spcBef>
                        <a:spcAft>
                          <a:spcPts val="500"/>
                        </a:spcAft>
                      </a:pPr>
                      <a:r>
                        <a:rPr lang="en-US" altLang="zh-CN" sz="800" b="1">
                          <a:solidFill>
                            <a:srgbClr val="000000"/>
                          </a:solidFill>
                          <a:latin typeface="Calibri" panose="020F0502020204030204"/>
                          <a:ea typeface="Calibri" panose="020F0502020204030204"/>
                          <a:sym typeface="+mn-ea"/>
                        </a:rPr>
                        <a:t>Truenat® </a:t>
                      </a:r>
                      <a:r>
                        <a:rPr lang="en-IN" altLang="en-US" sz="800" b="1">
                          <a:solidFill>
                            <a:srgbClr val="000000"/>
                          </a:solidFill>
                          <a:latin typeface="Calibri" panose="020F0502020204030204"/>
                          <a:ea typeface="Calibri" panose="020F0502020204030204"/>
                          <a:sym typeface="+mn-ea"/>
                        </a:rPr>
                        <a:t>SCD  (Reapplication)</a:t>
                      </a:r>
                      <a:endParaRPr lang="en-US" sz="800" b="0" dirty="0">
                        <a:solidFill>
                          <a:sysClr val="windowText" lastClr="000000">
                            <a:lumMod val="75000"/>
                            <a:lumOff val="25000"/>
                          </a:sysClr>
                        </a:solidFill>
                        <a:latin typeface="Arial" panose="020B0604020202020204" pitchFamily="34" charset="0"/>
                        <a:cs typeface="Arial" panose="020B0604020202020204" pitchFamily="34" charset="0"/>
                      </a:endParaRPr>
                    </a:p>
                  </a:txBody>
                  <a:tcPr marL="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7"/>
                  </a:ext>
                </a:extLst>
              </a:tr>
              <a:tr h="249555">
                <a:tc>
                  <a:txBody>
                    <a:bodyPr/>
                    <a:lstStyle/>
                    <a:p>
                      <a:pPr marL="59055" marR="0" indent="0" algn="ctr" rtl="0">
                        <a:lnSpc>
                          <a:spcPct val="100000"/>
                        </a:lnSpc>
                        <a:spcBef>
                          <a:spcPts val="500"/>
                        </a:spcBef>
                        <a:spcAft>
                          <a:spcPts val="500"/>
                        </a:spcAft>
                        <a:buNone/>
                      </a:pPr>
                      <a:r>
                        <a:rPr lang="en-US" altLang="zh-CN" sz="800" b="1">
                          <a:solidFill>
                            <a:srgbClr val="000000"/>
                          </a:solidFill>
                          <a:latin typeface="Calibri" panose="020F0502020204030204"/>
                          <a:ea typeface="Calibri" panose="020F0502020204030204"/>
                          <a:sym typeface="+mn-ea"/>
                        </a:rPr>
                        <a:t>Truenat® </a:t>
                      </a:r>
                      <a:r>
                        <a:rPr lang="en-IN" altLang="en-US" sz="800" b="1">
                          <a:solidFill>
                            <a:srgbClr val="000000"/>
                          </a:solidFill>
                          <a:latin typeface="Calibri" panose="020F0502020204030204"/>
                          <a:ea typeface="Calibri" panose="020F0502020204030204"/>
                          <a:sym typeface="+mn-ea"/>
                        </a:rPr>
                        <a:t>RSV  (Reapplication)</a:t>
                      </a:r>
                      <a:endParaRPr lang="en-US" sz="800" b="0" dirty="0">
                        <a:solidFill>
                          <a:sysClr val="windowText" lastClr="000000">
                            <a:lumMod val="75000"/>
                            <a:lumOff val="25000"/>
                          </a:sysClr>
                        </a:solidFill>
                        <a:latin typeface="Arial" panose="020B0604020202020204" pitchFamily="34" charset="0"/>
                        <a:cs typeface="Arial" panose="020B0604020202020204" pitchFamily="34" charset="0"/>
                      </a:endParaRPr>
                    </a:p>
                  </a:txBody>
                  <a:tcPr marL="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8"/>
                  </a:ext>
                </a:extLst>
              </a:tr>
            </a:tbl>
          </a:graphicData>
        </a:graphic>
      </p:graphicFrame>
      <p:graphicFrame>
        <p:nvGraphicFramePr>
          <p:cNvPr id="17" name="Table 16"/>
          <p:cNvGraphicFramePr>
            <a:graphicFrameLocks noGrp="1"/>
          </p:cNvGraphicFramePr>
          <p:nvPr>
            <p:custDataLst>
              <p:tags r:id="rId5"/>
            </p:custDataLst>
          </p:nvPr>
        </p:nvGraphicFramePr>
        <p:xfrm>
          <a:off x="2407285" y="4187190"/>
          <a:ext cx="2016000" cy="840105"/>
        </p:xfrm>
        <a:graphic>
          <a:graphicData uri="http://schemas.openxmlformats.org/drawingml/2006/table">
            <a:tbl>
              <a:tblPr firstRow="1" lastCol="1" bandRow="1" bandCol="1">
                <a:effectLst/>
                <a:tableStyleId>{5940675A-B579-460E-94D1-54222C63F5DA}</a:tableStyleId>
              </a:tblPr>
              <a:tblGrid>
                <a:gridCol w="2016000">
                  <a:extLst>
                    <a:ext uri="{9D8B030D-6E8A-4147-A177-3AD203B41FA5}">
                      <a16:colId xmlns:a16="http://schemas.microsoft.com/office/drawing/2014/main" val="20000"/>
                    </a:ext>
                  </a:extLst>
                </a:gridCol>
              </a:tblGrid>
              <a:tr h="280035">
                <a:tc>
                  <a:txBody>
                    <a:bodyPr/>
                    <a:lstStyle/>
                    <a:p>
                      <a:pPr marL="59055" indent="0" algn="ctr">
                        <a:spcBef>
                          <a:spcPts val="500"/>
                        </a:spcBef>
                        <a:spcAft>
                          <a:spcPts val="500"/>
                        </a:spcAft>
                        <a:buNone/>
                      </a:pPr>
                      <a:r>
                        <a:rPr lang="en-US" altLang="zh-CN" sz="800" b="1">
                          <a:solidFill>
                            <a:srgbClr val="000000"/>
                          </a:solidFill>
                          <a:latin typeface="Calibri" panose="020F0502020204030204"/>
                          <a:ea typeface="Calibri" panose="020F0502020204030204"/>
                          <a:sym typeface="+mn-ea"/>
                        </a:rPr>
                        <a:t>STABILITY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100000">
                          <a:schemeClr val="accent3"/>
                        </a:gs>
                        <a:gs pos="0">
                          <a:schemeClr val="accent3">
                            <a:lumMod val="25000"/>
                            <a:lumOff val="75000"/>
                          </a:schemeClr>
                        </a:gs>
                        <a:gs pos="100000">
                          <a:schemeClr val="accent3">
                            <a:lumMod val="85000"/>
                          </a:schemeClr>
                        </a:gs>
                      </a:gsLst>
                      <a:lin ang="5400000" scaled="1"/>
                    </a:gradFill>
                  </a:tcPr>
                </a:tc>
                <a:extLst>
                  <a:ext uri="{0D108BD9-81ED-4DB2-BD59-A6C34878D82A}">
                    <a16:rowId xmlns:a16="http://schemas.microsoft.com/office/drawing/2014/main" val="10000"/>
                  </a:ext>
                </a:extLst>
              </a:tr>
              <a:tr h="280035">
                <a:tc>
                  <a:txBody>
                    <a:bodyPr/>
                    <a:lstStyle/>
                    <a:p>
                      <a:pPr marL="59055" indent="0" algn="ctr">
                        <a:spcBef>
                          <a:spcPts val="500"/>
                        </a:spcBef>
                        <a:spcAft>
                          <a:spcPts val="500"/>
                        </a:spcAft>
                        <a:buNone/>
                      </a:pPr>
                      <a:r>
                        <a:rPr lang="en-US" altLang="zh-CN" sz="800" b="1">
                          <a:solidFill>
                            <a:srgbClr val="000000"/>
                          </a:solidFill>
                          <a:latin typeface="Calibri" panose="020F0502020204030204"/>
                          <a:ea typeface="Calibri" panose="020F0502020204030204"/>
                          <a:sym typeface="+mn-ea"/>
                        </a:rPr>
                        <a:t>Truenat® MPX</a:t>
                      </a:r>
                      <a:r>
                        <a:rPr lang="en-IN" altLang="en-US" sz="800" b="1">
                          <a:solidFill>
                            <a:srgbClr val="000000"/>
                          </a:solidFill>
                          <a:latin typeface="Calibri" panose="020F0502020204030204"/>
                          <a:ea typeface="Calibri" panose="020F0502020204030204"/>
                          <a:sym typeface="+mn-ea"/>
                        </a:rPr>
                        <a:t>  (more 2 lots)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r h="280035">
                <a:tc>
                  <a:txBody>
                    <a:bodyPr/>
                    <a:lstStyle/>
                    <a:p>
                      <a:pPr marL="59055" indent="0" algn="ctr">
                        <a:spcBef>
                          <a:spcPts val="500"/>
                        </a:spcBef>
                        <a:spcAft>
                          <a:spcPts val="500"/>
                        </a:spcAft>
                        <a:buNone/>
                      </a:pPr>
                      <a:r>
                        <a:rPr lang="en-IN" altLang="en-US" sz="800" b="1">
                          <a:solidFill>
                            <a:srgbClr val="000000"/>
                          </a:solidFill>
                          <a:latin typeface="Calibri" panose="020F0502020204030204"/>
                          <a:ea typeface="Calibri" panose="020F0502020204030204"/>
                        </a:rPr>
                        <a:t>Truetell</a:t>
                      </a:r>
                      <a:r>
                        <a:rPr lang="en-US" altLang="zh-CN" sz="800" b="1">
                          <a:solidFill>
                            <a:srgbClr val="000000"/>
                          </a:solidFill>
                          <a:latin typeface="Calibri" panose="020F0502020204030204"/>
                          <a:ea typeface="Calibri" panose="020F0502020204030204"/>
                          <a:sym typeface="+mn-ea"/>
                        </a:rPr>
                        <a:t>™</a:t>
                      </a:r>
                      <a:r>
                        <a:rPr lang="en-IN" altLang="en-US" sz="800" b="1">
                          <a:solidFill>
                            <a:srgbClr val="000000"/>
                          </a:solidFill>
                          <a:latin typeface="Calibri" panose="020F0502020204030204"/>
                          <a:ea typeface="Calibri" panose="020F0502020204030204"/>
                        </a:rPr>
                        <a:t>/Promilless</a:t>
                      </a:r>
                      <a:r>
                        <a:rPr lang="en-US" altLang="zh-CN" sz="800" b="1">
                          <a:solidFill>
                            <a:srgbClr val="000000"/>
                          </a:solidFill>
                          <a:latin typeface="Calibri" panose="020F0502020204030204"/>
                          <a:ea typeface="Calibri" panose="020F0502020204030204"/>
                          <a:sym typeface="+mn-ea"/>
                        </a:rPr>
                        <a:t>™</a:t>
                      </a:r>
                      <a:r>
                        <a:rPr lang="en-IN" altLang="en-US" sz="800" b="1">
                          <a:solidFill>
                            <a:srgbClr val="000000"/>
                          </a:solidFill>
                          <a:latin typeface="Calibri" panose="020F0502020204030204"/>
                          <a:ea typeface="Calibri" panose="020F0502020204030204"/>
                          <a:sym typeface="+mn-ea"/>
                        </a:rPr>
                        <a:t> </a:t>
                      </a:r>
                      <a:r>
                        <a:rPr lang="en-IN" altLang="en-US" sz="800" b="1">
                          <a:solidFill>
                            <a:srgbClr val="000000"/>
                          </a:solidFill>
                          <a:latin typeface="Calibri" panose="020F0502020204030204"/>
                          <a:ea typeface="Calibri" panose="020F0502020204030204"/>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19" name="Picture 18"/>
          <p:cNvPicPr>
            <a:picLocks noChangeAspect="1"/>
          </p:cNvPicPr>
          <p:nvPr/>
        </p:nvPicPr>
        <p:blipFill>
          <a:blip r:embed="rId7"/>
          <a:srcRect l="6385" t="2879" r="9401" b="6091"/>
          <a:stretch>
            <a:fillRect/>
          </a:stretch>
        </p:blipFill>
        <p:spPr>
          <a:xfrm>
            <a:off x="2506345" y="445135"/>
            <a:ext cx="3717925" cy="2558415"/>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18"/>
          <p:cNvSpPr/>
          <p:nvPr/>
        </p:nvSpPr>
        <p:spPr>
          <a:xfrm>
            <a:off x="0" y="1308125"/>
            <a:ext cx="8633100" cy="3844800"/>
          </a:xfrm>
          <a:prstGeom prst="rect">
            <a:avLst/>
          </a:prstGeom>
          <a:solidFill>
            <a:srgbClr val="E31E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txBox="1"/>
          <p:nvPr/>
        </p:nvSpPr>
        <p:spPr>
          <a:xfrm>
            <a:off x="360045" y="2044700"/>
            <a:ext cx="8099425" cy="741680"/>
          </a:xfrm>
          <a:prstGeom prst="rect">
            <a:avLst/>
          </a:prstGeom>
          <a:noFill/>
          <a:ln>
            <a:noFill/>
          </a:ln>
        </p:spPr>
        <p:txBody>
          <a:bodyPr spcFirstLastPara="1" wrap="square" lIns="68575" tIns="34275" rIns="68575" bIns="34275" anchor="ctr" anchorCtr="0">
            <a:noAutofit/>
          </a:bodyPr>
          <a:lstStyle/>
          <a:p>
            <a:pPr marL="0" lvl="0" indent="0" algn="l" rtl="0">
              <a:lnSpc>
                <a:spcPct val="150000"/>
              </a:lnSpc>
              <a:spcBef>
                <a:spcPts val="0"/>
              </a:spcBef>
              <a:spcAft>
                <a:spcPts val="0"/>
              </a:spcAft>
              <a:buNone/>
            </a:pPr>
            <a:r>
              <a:rPr lang="en-US" altLang="en-GB" sz="4800" b="1" dirty="0">
                <a:solidFill>
                  <a:schemeClr val="lt1"/>
                </a:solidFill>
                <a:latin typeface="Calibri" panose="020F0502020204030204" charset="0"/>
                <a:ea typeface="Calibri" panose="020F0502020204030204" charset="0"/>
                <a:cs typeface="Calibri" panose="020F0502020204030204" charset="0"/>
                <a:sym typeface="Poppins SemiBold"/>
              </a:rPr>
              <a:t>GLOBAL REGISTRATIONS</a:t>
            </a:r>
          </a:p>
          <a:p>
            <a:pPr marL="0" lvl="0" indent="0" algn="l" rtl="0">
              <a:lnSpc>
                <a:spcPct val="150000"/>
              </a:lnSpc>
              <a:spcBef>
                <a:spcPts val="0"/>
              </a:spcBef>
              <a:spcAft>
                <a:spcPts val="0"/>
              </a:spcAft>
              <a:buNone/>
            </a:pPr>
            <a:r>
              <a:rPr lang="en-IN" altLang="en-US" sz="2000" dirty="0">
                <a:solidFill>
                  <a:schemeClr val="lt1"/>
                </a:solidFill>
                <a:latin typeface="Franklin Gothic Medium" panose="020B0603020102020204" pitchFamily="34" charset="0"/>
                <a:ea typeface="Poppins" panose="00000800000000000000"/>
                <a:cs typeface="Poppins" panose="00000800000000000000"/>
                <a:sym typeface="Poppins" panose="00000800000000000000"/>
              </a:rPr>
              <a:t>July 2025 - December 2025</a:t>
            </a:r>
            <a:endParaRPr lang="en-IN" altLang="en-US" sz="2000" b="1" dirty="0">
              <a:solidFill>
                <a:schemeClr val="lt1"/>
              </a:solidFill>
              <a:latin typeface="Franklin Gothic Medium" panose="020B0603020102020204" pitchFamily="34" charset="0"/>
              <a:ea typeface="Poppins" panose="00000800000000000000"/>
              <a:cs typeface="Poppins" panose="00000800000000000000"/>
              <a:sym typeface="Poppins"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custDataLst>
              <p:tags r:id="rId1"/>
            </p:custDataLst>
          </p:nvPr>
        </p:nvGrpSpPr>
        <p:grpSpPr>
          <a:xfrm>
            <a:off x="1469570" y="2079404"/>
            <a:ext cx="6204861" cy="2477344"/>
            <a:chOff x="563093" y="1323975"/>
            <a:chExt cx="11065814" cy="4418122"/>
          </a:xfrm>
          <a:solidFill>
            <a:sysClr val="window" lastClr="FFFFFF">
              <a:lumMod val="75000"/>
            </a:sysClr>
          </a:solidFill>
        </p:grpSpPr>
        <p:sp>
          <p:nvSpPr>
            <p:cNvPr id="134" name="Shape 6"/>
            <p:cNvSpPr/>
            <p:nvPr>
              <p:custDataLst>
                <p:tags r:id="rId32"/>
              </p:custDataLst>
            </p:nvPr>
          </p:nvSpPr>
          <p:spPr>
            <a:xfrm>
              <a:off x="563093" y="1323975"/>
              <a:ext cx="4538841" cy="1813066"/>
            </a:xfrm>
            <a:custGeom>
              <a:avLst/>
              <a:gdLst/>
              <a:ahLst/>
              <a:cxnLst>
                <a:cxn ang="0">
                  <a:pos x="wd2" y="hd2"/>
                </a:cxn>
                <a:cxn ang="5400000">
                  <a:pos x="wd2" y="hd2"/>
                </a:cxn>
                <a:cxn ang="10800000">
                  <a:pos x="wd2" y="hd2"/>
                </a:cxn>
                <a:cxn ang="16200000">
                  <a:pos x="wd2" y="hd2"/>
                </a:cxn>
              </a:cxnLst>
              <a:rect l="0" t="0" r="r" b="b"/>
              <a:pathLst>
                <a:path w="21551" h="21600" extrusionOk="0">
                  <a:moveTo>
                    <a:pt x="18159" y="0"/>
                  </a:moveTo>
                  <a:cubicBezTo>
                    <a:pt x="18031" y="0"/>
                    <a:pt x="17913" y="147"/>
                    <a:pt x="17895" y="329"/>
                  </a:cubicBezTo>
                  <a:cubicBezTo>
                    <a:pt x="17878" y="512"/>
                    <a:pt x="17968" y="662"/>
                    <a:pt x="18097" y="662"/>
                  </a:cubicBezTo>
                  <a:cubicBezTo>
                    <a:pt x="18226" y="662"/>
                    <a:pt x="18344" y="512"/>
                    <a:pt x="18361" y="329"/>
                  </a:cubicBezTo>
                  <a:cubicBezTo>
                    <a:pt x="18377" y="147"/>
                    <a:pt x="18287" y="0"/>
                    <a:pt x="18159" y="0"/>
                  </a:cubicBezTo>
                  <a:close/>
                  <a:moveTo>
                    <a:pt x="18721" y="0"/>
                  </a:moveTo>
                  <a:cubicBezTo>
                    <a:pt x="18593" y="0"/>
                    <a:pt x="18476" y="147"/>
                    <a:pt x="18460" y="329"/>
                  </a:cubicBezTo>
                  <a:cubicBezTo>
                    <a:pt x="18444" y="512"/>
                    <a:pt x="18535" y="662"/>
                    <a:pt x="18664" y="662"/>
                  </a:cubicBezTo>
                  <a:cubicBezTo>
                    <a:pt x="18793" y="662"/>
                    <a:pt x="18910" y="512"/>
                    <a:pt x="18925" y="329"/>
                  </a:cubicBezTo>
                  <a:cubicBezTo>
                    <a:pt x="18940" y="147"/>
                    <a:pt x="18849" y="0"/>
                    <a:pt x="18721" y="0"/>
                  </a:cubicBezTo>
                  <a:close/>
                  <a:moveTo>
                    <a:pt x="19293" y="0"/>
                  </a:moveTo>
                  <a:cubicBezTo>
                    <a:pt x="19166" y="0"/>
                    <a:pt x="19050" y="147"/>
                    <a:pt x="19035" y="329"/>
                  </a:cubicBezTo>
                  <a:cubicBezTo>
                    <a:pt x="19020" y="512"/>
                    <a:pt x="19113" y="662"/>
                    <a:pt x="19242" y="662"/>
                  </a:cubicBezTo>
                  <a:cubicBezTo>
                    <a:pt x="19371" y="662"/>
                    <a:pt x="19487" y="512"/>
                    <a:pt x="19500" y="329"/>
                  </a:cubicBezTo>
                  <a:cubicBezTo>
                    <a:pt x="19514" y="147"/>
                    <a:pt x="19421" y="0"/>
                    <a:pt x="19293" y="0"/>
                  </a:cubicBezTo>
                  <a:close/>
                  <a:moveTo>
                    <a:pt x="19856" y="0"/>
                  </a:moveTo>
                  <a:cubicBezTo>
                    <a:pt x="19728" y="0"/>
                    <a:pt x="19613" y="147"/>
                    <a:pt x="19600" y="329"/>
                  </a:cubicBezTo>
                  <a:cubicBezTo>
                    <a:pt x="19586" y="512"/>
                    <a:pt x="19680" y="662"/>
                    <a:pt x="19809" y="662"/>
                  </a:cubicBezTo>
                  <a:cubicBezTo>
                    <a:pt x="19938" y="662"/>
                    <a:pt x="20053" y="512"/>
                    <a:pt x="20065" y="329"/>
                  </a:cubicBezTo>
                  <a:cubicBezTo>
                    <a:pt x="20077" y="147"/>
                    <a:pt x="19984" y="0"/>
                    <a:pt x="19856" y="0"/>
                  </a:cubicBezTo>
                  <a:close/>
                  <a:moveTo>
                    <a:pt x="16937" y="810"/>
                  </a:moveTo>
                  <a:cubicBezTo>
                    <a:pt x="16808" y="810"/>
                    <a:pt x="16686" y="961"/>
                    <a:pt x="16665" y="1147"/>
                  </a:cubicBezTo>
                  <a:cubicBezTo>
                    <a:pt x="16644" y="1335"/>
                    <a:pt x="16733" y="1487"/>
                    <a:pt x="16863" y="1487"/>
                  </a:cubicBezTo>
                  <a:cubicBezTo>
                    <a:pt x="16994" y="1487"/>
                    <a:pt x="17115" y="1335"/>
                    <a:pt x="17135" y="1147"/>
                  </a:cubicBezTo>
                  <a:cubicBezTo>
                    <a:pt x="17155" y="961"/>
                    <a:pt x="17066" y="810"/>
                    <a:pt x="16937" y="810"/>
                  </a:cubicBezTo>
                  <a:close/>
                  <a:moveTo>
                    <a:pt x="17509" y="810"/>
                  </a:moveTo>
                  <a:cubicBezTo>
                    <a:pt x="17380" y="810"/>
                    <a:pt x="17260" y="961"/>
                    <a:pt x="17240" y="1147"/>
                  </a:cubicBezTo>
                  <a:cubicBezTo>
                    <a:pt x="17220" y="1335"/>
                    <a:pt x="17310" y="1487"/>
                    <a:pt x="17441" y="1487"/>
                  </a:cubicBezTo>
                  <a:cubicBezTo>
                    <a:pt x="17571" y="1487"/>
                    <a:pt x="17692" y="1335"/>
                    <a:pt x="17711" y="1147"/>
                  </a:cubicBezTo>
                  <a:cubicBezTo>
                    <a:pt x="17729" y="961"/>
                    <a:pt x="17639" y="810"/>
                    <a:pt x="17509" y="810"/>
                  </a:cubicBezTo>
                  <a:close/>
                  <a:moveTo>
                    <a:pt x="18081" y="810"/>
                  </a:moveTo>
                  <a:cubicBezTo>
                    <a:pt x="17952" y="810"/>
                    <a:pt x="17833" y="961"/>
                    <a:pt x="17815" y="1147"/>
                  </a:cubicBezTo>
                  <a:cubicBezTo>
                    <a:pt x="17796" y="1335"/>
                    <a:pt x="17888" y="1487"/>
                    <a:pt x="18018" y="1487"/>
                  </a:cubicBezTo>
                  <a:cubicBezTo>
                    <a:pt x="18149" y="1487"/>
                    <a:pt x="18268" y="1335"/>
                    <a:pt x="18285" y="1147"/>
                  </a:cubicBezTo>
                  <a:cubicBezTo>
                    <a:pt x="18302" y="961"/>
                    <a:pt x="18211" y="810"/>
                    <a:pt x="18081" y="810"/>
                  </a:cubicBezTo>
                  <a:close/>
                  <a:moveTo>
                    <a:pt x="18654" y="810"/>
                  </a:moveTo>
                  <a:cubicBezTo>
                    <a:pt x="18524" y="810"/>
                    <a:pt x="18406" y="961"/>
                    <a:pt x="18390" y="1147"/>
                  </a:cubicBezTo>
                  <a:cubicBezTo>
                    <a:pt x="18373" y="1335"/>
                    <a:pt x="18465" y="1487"/>
                    <a:pt x="18595" y="1487"/>
                  </a:cubicBezTo>
                  <a:cubicBezTo>
                    <a:pt x="18726" y="1487"/>
                    <a:pt x="18845" y="1335"/>
                    <a:pt x="18860" y="1147"/>
                  </a:cubicBezTo>
                  <a:cubicBezTo>
                    <a:pt x="18876" y="961"/>
                    <a:pt x="18783" y="810"/>
                    <a:pt x="18654" y="810"/>
                  </a:cubicBezTo>
                  <a:close/>
                  <a:moveTo>
                    <a:pt x="19226" y="810"/>
                  </a:moveTo>
                  <a:cubicBezTo>
                    <a:pt x="19097" y="810"/>
                    <a:pt x="18980" y="961"/>
                    <a:pt x="18964" y="1147"/>
                  </a:cubicBezTo>
                  <a:cubicBezTo>
                    <a:pt x="18949" y="1335"/>
                    <a:pt x="19043" y="1487"/>
                    <a:pt x="19173" y="1487"/>
                  </a:cubicBezTo>
                  <a:cubicBezTo>
                    <a:pt x="19304" y="1487"/>
                    <a:pt x="19421" y="1335"/>
                    <a:pt x="19435" y="1147"/>
                  </a:cubicBezTo>
                  <a:cubicBezTo>
                    <a:pt x="19449" y="961"/>
                    <a:pt x="19355" y="810"/>
                    <a:pt x="19226" y="810"/>
                  </a:cubicBezTo>
                  <a:close/>
                  <a:moveTo>
                    <a:pt x="19799" y="810"/>
                  </a:moveTo>
                  <a:cubicBezTo>
                    <a:pt x="19669" y="810"/>
                    <a:pt x="19553" y="961"/>
                    <a:pt x="19539" y="1147"/>
                  </a:cubicBezTo>
                  <a:cubicBezTo>
                    <a:pt x="19526" y="1335"/>
                    <a:pt x="19620" y="1487"/>
                    <a:pt x="19751" y="1487"/>
                  </a:cubicBezTo>
                  <a:cubicBezTo>
                    <a:pt x="19881" y="1487"/>
                    <a:pt x="19997" y="1335"/>
                    <a:pt x="20010" y="1147"/>
                  </a:cubicBezTo>
                  <a:cubicBezTo>
                    <a:pt x="20022" y="961"/>
                    <a:pt x="19928" y="810"/>
                    <a:pt x="19799" y="810"/>
                  </a:cubicBezTo>
                  <a:close/>
                  <a:moveTo>
                    <a:pt x="15686" y="1646"/>
                  </a:moveTo>
                  <a:cubicBezTo>
                    <a:pt x="15555" y="1646"/>
                    <a:pt x="15429" y="1800"/>
                    <a:pt x="15405" y="1990"/>
                  </a:cubicBezTo>
                  <a:cubicBezTo>
                    <a:pt x="15380" y="2182"/>
                    <a:pt x="15467" y="2337"/>
                    <a:pt x="15599" y="2337"/>
                  </a:cubicBezTo>
                  <a:cubicBezTo>
                    <a:pt x="15731" y="2337"/>
                    <a:pt x="15857" y="2182"/>
                    <a:pt x="15880" y="1990"/>
                  </a:cubicBezTo>
                  <a:cubicBezTo>
                    <a:pt x="15903" y="1800"/>
                    <a:pt x="15816" y="1646"/>
                    <a:pt x="15686" y="1646"/>
                  </a:cubicBezTo>
                  <a:close/>
                  <a:moveTo>
                    <a:pt x="16258" y="1646"/>
                  </a:moveTo>
                  <a:cubicBezTo>
                    <a:pt x="16127" y="1646"/>
                    <a:pt x="16002" y="1800"/>
                    <a:pt x="15979" y="1990"/>
                  </a:cubicBezTo>
                  <a:cubicBezTo>
                    <a:pt x="15956" y="2182"/>
                    <a:pt x="16045" y="2337"/>
                    <a:pt x="16177" y="2337"/>
                  </a:cubicBezTo>
                  <a:cubicBezTo>
                    <a:pt x="16308" y="2337"/>
                    <a:pt x="16433" y="2182"/>
                    <a:pt x="16455" y="1990"/>
                  </a:cubicBezTo>
                  <a:cubicBezTo>
                    <a:pt x="16477" y="1800"/>
                    <a:pt x="16388" y="1646"/>
                    <a:pt x="16258" y="1646"/>
                  </a:cubicBezTo>
                  <a:close/>
                  <a:moveTo>
                    <a:pt x="16840" y="1646"/>
                  </a:moveTo>
                  <a:cubicBezTo>
                    <a:pt x="16709" y="1646"/>
                    <a:pt x="16586" y="1800"/>
                    <a:pt x="16564" y="1990"/>
                  </a:cubicBezTo>
                  <a:cubicBezTo>
                    <a:pt x="16543" y="2182"/>
                    <a:pt x="16632" y="2337"/>
                    <a:pt x="16764" y="2337"/>
                  </a:cubicBezTo>
                  <a:cubicBezTo>
                    <a:pt x="16896" y="2337"/>
                    <a:pt x="17019" y="2182"/>
                    <a:pt x="17040" y="1990"/>
                  </a:cubicBezTo>
                  <a:cubicBezTo>
                    <a:pt x="17060" y="1800"/>
                    <a:pt x="16970" y="1646"/>
                    <a:pt x="16840" y="1646"/>
                  </a:cubicBezTo>
                  <a:close/>
                  <a:moveTo>
                    <a:pt x="17422" y="1646"/>
                  </a:moveTo>
                  <a:cubicBezTo>
                    <a:pt x="17291" y="1646"/>
                    <a:pt x="17169" y="1800"/>
                    <a:pt x="17149" y="1990"/>
                  </a:cubicBezTo>
                  <a:cubicBezTo>
                    <a:pt x="17129" y="2182"/>
                    <a:pt x="17220" y="2337"/>
                    <a:pt x="17352" y="2337"/>
                  </a:cubicBezTo>
                  <a:cubicBezTo>
                    <a:pt x="17484" y="2337"/>
                    <a:pt x="17606" y="2182"/>
                    <a:pt x="17625" y="1990"/>
                  </a:cubicBezTo>
                  <a:cubicBezTo>
                    <a:pt x="17644" y="1800"/>
                    <a:pt x="17553" y="1646"/>
                    <a:pt x="17422" y="1646"/>
                  </a:cubicBezTo>
                  <a:close/>
                  <a:moveTo>
                    <a:pt x="18004" y="1646"/>
                  </a:moveTo>
                  <a:cubicBezTo>
                    <a:pt x="17874" y="1646"/>
                    <a:pt x="17753" y="1800"/>
                    <a:pt x="17734" y="1990"/>
                  </a:cubicBezTo>
                  <a:cubicBezTo>
                    <a:pt x="17716" y="2182"/>
                    <a:pt x="17808" y="2337"/>
                    <a:pt x="17940" y="2337"/>
                  </a:cubicBezTo>
                  <a:cubicBezTo>
                    <a:pt x="18071" y="2337"/>
                    <a:pt x="18192" y="2182"/>
                    <a:pt x="18210" y="1990"/>
                  </a:cubicBezTo>
                  <a:cubicBezTo>
                    <a:pt x="18227" y="1800"/>
                    <a:pt x="18135" y="1646"/>
                    <a:pt x="18004" y="1646"/>
                  </a:cubicBezTo>
                  <a:close/>
                  <a:moveTo>
                    <a:pt x="18587" y="1646"/>
                  </a:moveTo>
                  <a:cubicBezTo>
                    <a:pt x="18456" y="1646"/>
                    <a:pt x="18336" y="1800"/>
                    <a:pt x="18319" y="1990"/>
                  </a:cubicBezTo>
                  <a:cubicBezTo>
                    <a:pt x="18302" y="2182"/>
                    <a:pt x="18395" y="2337"/>
                    <a:pt x="18527" y="2337"/>
                  </a:cubicBezTo>
                  <a:cubicBezTo>
                    <a:pt x="18659" y="2337"/>
                    <a:pt x="18779" y="2182"/>
                    <a:pt x="18795" y="1990"/>
                  </a:cubicBezTo>
                  <a:cubicBezTo>
                    <a:pt x="18811" y="1800"/>
                    <a:pt x="18717" y="1646"/>
                    <a:pt x="18587" y="1646"/>
                  </a:cubicBezTo>
                  <a:close/>
                  <a:moveTo>
                    <a:pt x="19159" y="1646"/>
                  </a:moveTo>
                  <a:cubicBezTo>
                    <a:pt x="19028" y="1646"/>
                    <a:pt x="18909" y="1800"/>
                    <a:pt x="18894" y="1990"/>
                  </a:cubicBezTo>
                  <a:cubicBezTo>
                    <a:pt x="18878" y="2182"/>
                    <a:pt x="18972" y="2337"/>
                    <a:pt x="19104" y="2337"/>
                  </a:cubicBezTo>
                  <a:cubicBezTo>
                    <a:pt x="19236" y="2337"/>
                    <a:pt x="19355" y="2182"/>
                    <a:pt x="19369" y="1990"/>
                  </a:cubicBezTo>
                  <a:cubicBezTo>
                    <a:pt x="19384" y="1800"/>
                    <a:pt x="19289" y="1646"/>
                    <a:pt x="19159" y="1646"/>
                  </a:cubicBezTo>
                  <a:close/>
                  <a:moveTo>
                    <a:pt x="19741" y="1646"/>
                  </a:moveTo>
                  <a:cubicBezTo>
                    <a:pt x="19610" y="1646"/>
                    <a:pt x="19493" y="1800"/>
                    <a:pt x="19479" y="1990"/>
                  </a:cubicBezTo>
                  <a:cubicBezTo>
                    <a:pt x="19465" y="2182"/>
                    <a:pt x="19560" y="2337"/>
                    <a:pt x="19692" y="2337"/>
                  </a:cubicBezTo>
                  <a:cubicBezTo>
                    <a:pt x="19824" y="2337"/>
                    <a:pt x="19942" y="2182"/>
                    <a:pt x="19955" y="1990"/>
                  </a:cubicBezTo>
                  <a:cubicBezTo>
                    <a:pt x="19968" y="1800"/>
                    <a:pt x="19872" y="1646"/>
                    <a:pt x="19741" y="1646"/>
                  </a:cubicBezTo>
                  <a:close/>
                  <a:moveTo>
                    <a:pt x="20323" y="1646"/>
                  </a:moveTo>
                  <a:cubicBezTo>
                    <a:pt x="20193" y="1646"/>
                    <a:pt x="20077" y="1800"/>
                    <a:pt x="20064" y="1990"/>
                  </a:cubicBezTo>
                  <a:cubicBezTo>
                    <a:pt x="20052" y="2182"/>
                    <a:pt x="20148" y="2337"/>
                    <a:pt x="20280" y="2337"/>
                  </a:cubicBezTo>
                  <a:cubicBezTo>
                    <a:pt x="20412" y="2337"/>
                    <a:pt x="20528" y="2182"/>
                    <a:pt x="20540" y="1990"/>
                  </a:cubicBezTo>
                  <a:cubicBezTo>
                    <a:pt x="20551" y="1800"/>
                    <a:pt x="20454" y="1646"/>
                    <a:pt x="20323" y="1646"/>
                  </a:cubicBezTo>
                  <a:close/>
                  <a:moveTo>
                    <a:pt x="20906" y="1646"/>
                  </a:moveTo>
                  <a:cubicBezTo>
                    <a:pt x="20775" y="1646"/>
                    <a:pt x="20660" y="1800"/>
                    <a:pt x="20649" y="1990"/>
                  </a:cubicBezTo>
                  <a:cubicBezTo>
                    <a:pt x="20638" y="2182"/>
                    <a:pt x="20736" y="2337"/>
                    <a:pt x="20868" y="2337"/>
                  </a:cubicBezTo>
                  <a:cubicBezTo>
                    <a:pt x="21000" y="2337"/>
                    <a:pt x="21114" y="2182"/>
                    <a:pt x="21124" y="1990"/>
                  </a:cubicBezTo>
                  <a:cubicBezTo>
                    <a:pt x="21134" y="1800"/>
                    <a:pt x="21036" y="1646"/>
                    <a:pt x="20906" y="1646"/>
                  </a:cubicBezTo>
                  <a:close/>
                  <a:moveTo>
                    <a:pt x="8535" y="2482"/>
                  </a:moveTo>
                  <a:cubicBezTo>
                    <a:pt x="8403" y="2482"/>
                    <a:pt x="8261" y="2639"/>
                    <a:pt x="8218" y="2834"/>
                  </a:cubicBezTo>
                  <a:cubicBezTo>
                    <a:pt x="8174" y="3029"/>
                    <a:pt x="8247" y="3189"/>
                    <a:pt x="8380" y="3189"/>
                  </a:cubicBezTo>
                  <a:cubicBezTo>
                    <a:pt x="8514" y="3189"/>
                    <a:pt x="8657" y="3029"/>
                    <a:pt x="8699" y="2834"/>
                  </a:cubicBezTo>
                  <a:cubicBezTo>
                    <a:pt x="8741" y="2639"/>
                    <a:pt x="8667" y="2482"/>
                    <a:pt x="8535" y="2482"/>
                  </a:cubicBezTo>
                  <a:close/>
                  <a:moveTo>
                    <a:pt x="9127" y="2482"/>
                  </a:moveTo>
                  <a:cubicBezTo>
                    <a:pt x="8995" y="2482"/>
                    <a:pt x="8854" y="2639"/>
                    <a:pt x="8812" y="2834"/>
                  </a:cubicBezTo>
                  <a:cubicBezTo>
                    <a:pt x="8770" y="3029"/>
                    <a:pt x="8844" y="3189"/>
                    <a:pt x="8978" y="3189"/>
                  </a:cubicBezTo>
                  <a:cubicBezTo>
                    <a:pt x="9111" y="3189"/>
                    <a:pt x="9253" y="3029"/>
                    <a:pt x="9293" y="2834"/>
                  </a:cubicBezTo>
                  <a:cubicBezTo>
                    <a:pt x="9334" y="2639"/>
                    <a:pt x="9259" y="2482"/>
                    <a:pt x="9127" y="2482"/>
                  </a:cubicBezTo>
                  <a:close/>
                  <a:moveTo>
                    <a:pt x="9709" y="2482"/>
                  </a:moveTo>
                  <a:cubicBezTo>
                    <a:pt x="9576" y="2482"/>
                    <a:pt x="9437" y="2639"/>
                    <a:pt x="9397" y="2834"/>
                  </a:cubicBezTo>
                  <a:cubicBezTo>
                    <a:pt x="9356" y="3029"/>
                    <a:pt x="9431" y="3189"/>
                    <a:pt x="9565" y="3189"/>
                  </a:cubicBezTo>
                  <a:cubicBezTo>
                    <a:pt x="9698" y="3189"/>
                    <a:pt x="9839" y="3029"/>
                    <a:pt x="9878" y="2834"/>
                  </a:cubicBezTo>
                  <a:cubicBezTo>
                    <a:pt x="9917" y="2639"/>
                    <a:pt x="9841" y="2482"/>
                    <a:pt x="9709" y="2482"/>
                  </a:cubicBezTo>
                  <a:close/>
                  <a:moveTo>
                    <a:pt x="10301" y="2482"/>
                  </a:moveTo>
                  <a:cubicBezTo>
                    <a:pt x="10168" y="2482"/>
                    <a:pt x="10030" y="2639"/>
                    <a:pt x="9991" y="2834"/>
                  </a:cubicBezTo>
                  <a:cubicBezTo>
                    <a:pt x="9953" y="3029"/>
                    <a:pt x="10029" y="3189"/>
                    <a:pt x="10162" y="3189"/>
                  </a:cubicBezTo>
                  <a:cubicBezTo>
                    <a:pt x="10296" y="3189"/>
                    <a:pt x="10435" y="3029"/>
                    <a:pt x="10472" y="2834"/>
                  </a:cubicBezTo>
                  <a:cubicBezTo>
                    <a:pt x="10510" y="2639"/>
                    <a:pt x="10433" y="2482"/>
                    <a:pt x="10301" y="2482"/>
                  </a:cubicBezTo>
                  <a:close/>
                  <a:moveTo>
                    <a:pt x="10882" y="2482"/>
                  </a:moveTo>
                  <a:cubicBezTo>
                    <a:pt x="10750" y="2482"/>
                    <a:pt x="10613" y="2639"/>
                    <a:pt x="10576" y="2834"/>
                  </a:cubicBezTo>
                  <a:cubicBezTo>
                    <a:pt x="10538" y="3029"/>
                    <a:pt x="10617" y="3189"/>
                    <a:pt x="10750" y="3189"/>
                  </a:cubicBezTo>
                  <a:cubicBezTo>
                    <a:pt x="10883" y="3189"/>
                    <a:pt x="11021" y="3029"/>
                    <a:pt x="11057" y="2834"/>
                  </a:cubicBezTo>
                  <a:cubicBezTo>
                    <a:pt x="11093" y="2639"/>
                    <a:pt x="11015" y="2482"/>
                    <a:pt x="10882" y="2482"/>
                  </a:cubicBezTo>
                  <a:close/>
                  <a:moveTo>
                    <a:pt x="11474" y="2482"/>
                  </a:moveTo>
                  <a:cubicBezTo>
                    <a:pt x="11342" y="2482"/>
                    <a:pt x="11206" y="2639"/>
                    <a:pt x="11170" y="2834"/>
                  </a:cubicBezTo>
                  <a:cubicBezTo>
                    <a:pt x="11135" y="3029"/>
                    <a:pt x="11214" y="3189"/>
                    <a:pt x="11347" y="3189"/>
                  </a:cubicBezTo>
                  <a:cubicBezTo>
                    <a:pt x="11481" y="3189"/>
                    <a:pt x="11617" y="3029"/>
                    <a:pt x="11651" y="2834"/>
                  </a:cubicBezTo>
                  <a:cubicBezTo>
                    <a:pt x="11686" y="2639"/>
                    <a:pt x="11606" y="2482"/>
                    <a:pt x="11474" y="2482"/>
                  </a:cubicBezTo>
                  <a:close/>
                  <a:moveTo>
                    <a:pt x="14986" y="2482"/>
                  </a:moveTo>
                  <a:cubicBezTo>
                    <a:pt x="14854" y="2482"/>
                    <a:pt x="14725" y="2639"/>
                    <a:pt x="14699" y="2834"/>
                  </a:cubicBezTo>
                  <a:cubicBezTo>
                    <a:pt x="14672" y="3029"/>
                    <a:pt x="14759" y="3189"/>
                    <a:pt x="14892" y="3189"/>
                  </a:cubicBezTo>
                  <a:cubicBezTo>
                    <a:pt x="15026" y="3189"/>
                    <a:pt x="15155" y="3029"/>
                    <a:pt x="15180" y="2834"/>
                  </a:cubicBezTo>
                  <a:cubicBezTo>
                    <a:pt x="15205" y="2639"/>
                    <a:pt x="15118" y="2482"/>
                    <a:pt x="14986" y="2482"/>
                  </a:cubicBezTo>
                  <a:close/>
                  <a:moveTo>
                    <a:pt x="15578" y="2482"/>
                  </a:moveTo>
                  <a:cubicBezTo>
                    <a:pt x="15446" y="2482"/>
                    <a:pt x="15319" y="2639"/>
                    <a:pt x="15294" y="2834"/>
                  </a:cubicBezTo>
                  <a:cubicBezTo>
                    <a:pt x="15269" y="3029"/>
                    <a:pt x="15356" y="3189"/>
                    <a:pt x="15490" y="3189"/>
                  </a:cubicBezTo>
                  <a:cubicBezTo>
                    <a:pt x="15623" y="3189"/>
                    <a:pt x="15751" y="3029"/>
                    <a:pt x="15775" y="2834"/>
                  </a:cubicBezTo>
                  <a:cubicBezTo>
                    <a:pt x="15799" y="2639"/>
                    <a:pt x="15711" y="2482"/>
                    <a:pt x="15578" y="2482"/>
                  </a:cubicBezTo>
                  <a:close/>
                  <a:moveTo>
                    <a:pt x="16161" y="2482"/>
                  </a:moveTo>
                  <a:cubicBezTo>
                    <a:pt x="16028" y="2482"/>
                    <a:pt x="15902" y="2639"/>
                    <a:pt x="15879" y="2834"/>
                  </a:cubicBezTo>
                  <a:cubicBezTo>
                    <a:pt x="15855" y="3029"/>
                    <a:pt x="15944" y="3189"/>
                    <a:pt x="16078" y="3189"/>
                  </a:cubicBezTo>
                  <a:cubicBezTo>
                    <a:pt x="16211" y="3189"/>
                    <a:pt x="16337" y="3029"/>
                    <a:pt x="16360" y="2834"/>
                  </a:cubicBezTo>
                  <a:cubicBezTo>
                    <a:pt x="16382" y="2639"/>
                    <a:pt x="16293" y="2482"/>
                    <a:pt x="16161" y="2482"/>
                  </a:cubicBezTo>
                  <a:close/>
                  <a:moveTo>
                    <a:pt x="16752" y="2482"/>
                  </a:moveTo>
                  <a:cubicBezTo>
                    <a:pt x="16620" y="2482"/>
                    <a:pt x="16496" y="2639"/>
                    <a:pt x="16474" y="2834"/>
                  </a:cubicBezTo>
                  <a:cubicBezTo>
                    <a:pt x="16452" y="3029"/>
                    <a:pt x="16542" y="3189"/>
                    <a:pt x="16675" y="3189"/>
                  </a:cubicBezTo>
                  <a:cubicBezTo>
                    <a:pt x="16809" y="3189"/>
                    <a:pt x="16934" y="3029"/>
                    <a:pt x="16955" y="2834"/>
                  </a:cubicBezTo>
                  <a:cubicBezTo>
                    <a:pt x="16975" y="2639"/>
                    <a:pt x="16885" y="2482"/>
                    <a:pt x="16752" y="2482"/>
                  </a:cubicBezTo>
                  <a:close/>
                  <a:moveTo>
                    <a:pt x="17335" y="2482"/>
                  </a:moveTo>
                  <a:cubicBezTo>
                    <a:pt x="17203" y="2482"/>
                    <a:pt x="17079" y="2639"/>
                    <a:pt x="17058" y="2834"/>
                  </a:cubicBezTo>
                  <a:cubicBezTo>
                    <a:pt x="17038" y="3029"/>
                    <a:pt x="17130" y="3189"/>
                    <a:pt x="17263" y="3189"/>
                  </a:cubicBezTo>
                  <a:cubicBezTo>
                    <a:pt x="17396" y="3189"/>
                    <a:pt x="17520" y="3029"/>
                    <a:pt x="17540" y="2834"/>
                  </a:cubicBezTo>
                  <a:cubicBezTo>
                    <a:pt x="17559" y="2639"/>
                    <a:pt x="17467" y="2482"/>
                    <a:pt x="17335" y="2482"/>
                  </a:cubicBezTo>
                  <a:close/>
                  <a:moveTo>
                    <a:pt x="17927" y="2482"/>
                  </a:moveTo>
                  <a:cubicBezTo>
                    <a:pt x="17795" y="2482"/>
                    <a:pt x="17672" y="2639"/>
                    <a:pt x="17653" y="2834"/>
                  </a:cubicBezTo>
                  <a:cubicBezTo>
                    <a:pt x="17634" y="3029"/>
                    <a:pt x="17727" y="3189"/>
                    <a:pt x="17861" y="3189"/>
                  </a:cubicBezTo>
                  <a:cubicBezTo>
                    <a:pt x="17994" y="3189"/>
                    <a:pt x="18117" y="3029"/>
                    <a:pt x="18135" y="2834"/>
                  </a:cubicBezTo>
                  <a:cubicBezTo>
                    <a:pt x="18152" y="2639"/>
                    <a:pt x="18059" y="2482"/>
                    <a:pt x="17927" y="2482"/>
                  </a:cubicBezTo>
                  <a:close/>
                  <a:moveTo>
                    <a:pt x="18509" y="2482"/>
                  </a:moveTo>
                  <a:cubicBezTo>
                    <a:pt x="18377" y="2482"/>
                    <a:pt x="18256" y="2639"/>
                    <a:pt x="18238" y="2834"/>
                  </a:cubicBezTo>
                  <a:cubicBezTo>
                    <a:pt x="18221" y="3029"/>
                    <a:pt x="18315" y="3189"/>
                    <a:pt x="18448" y="3189"/>
                  </a:cubicBezTo>
                  <a:cubicBezTo>
                    <a:pt x="18582" y="3189"/>
                    <a:pt x="18703" y="3029"/>
                    <a:pt x="18719" y="2834"/>
                  </a:cubicBezTo>
                  <a:cubicBezTo>
                    <a:pt x="18736" y="2639"/>
                    <a:pt x="18642" y="2482"/>
                    <a:pt x="18509" y="2482"/>
                  </a:cubicBezTo>
                  <a:close/>
                  <a:moveTo>
                    <a:pt x="19102" y="2482"/>
                  </a:moveTo>
                  <a:cubicBezTo>
                    <a:pt x="18969" y="2482"/>
                    <a:pt x="18849" y="2639"/>
                    <a:pt x="18834" y="2834"/>
                  </a:cubicBezTo>
                  <a:cubicBezTo>
                    <a:pt x="18818" y="3029"/>
                    <a:pt x="18913" y="3189"/>
                    <a:pt x="19046" y="3189"/>
                  </a:cubicBezTo>
                  <a:cubicBezTo>
                    <a:pt x="19180" y="3189"/>
                    <a:pt x="19300" y="3029"/>
                    <a:pt x="19315" y="2834"/>
                  </a:cubicBezTo>
                  <a:cubicBezTo>
                    <a:pt x="19329" y="2639"/>
                    <a:pt x="19234" y="2482"/>
                    <a:pt x="19102" y="2482"/>
                  </a:cubicBezTo>
                  <a:close/>
                  <a:moveTo>
                    <a:pt x="19684" y="2482"/>
                  </a:moveTo>
                  <a:cubicBezTo>
                    <a:pt x="19551" y="2482"/>
                    <a:pt x="19433" y="2639"/>
                    <a:pt x="19419" y="2834"/>
                  </a:cubicBezTo>
                  <a:cubicBezTo>
                    <a:pt x="19404" y="3029"/>
                    <a:pt x="19500" y="3189"/>
                    <a:pt x="19634" y="3189"/>
                  </a:cubicBezTo>
                  <a:cubicBezTo>
                    <a:pt x="19767" y="3189"/>
                    <a:pt x="19886" y="3029"/>
                    <a:pt x="19900" y="2834"/>
                  </a:cubicBezTo>
                  <a:cubicBezTo>
                    <a:pt x="19913" y="2639"/>
                    <a:pt x="19816" y="2482"/>
                    <a:pt x="19684" y="2482"/>
                  </a:cubicBezTo>
                  <a:close/>
                  <a:moveTo>
                    <a:pt x="20266" y="2482"/>
                  </a:moveTo>
                  <a:cubicBezTo>
                    <a:pt x="20134" y="2482"/>
                    <a:pt x="20016" y="2639"/>
                    <a:pt x="20004" y="2834"/>
                  </a:cubicBezTo>
                  <a:cubicBezTo>
                    <a:pt x="19991" y="3029"/>
                    <a:pt x="20088" y="3189"/>
                    <a:pt x="20222" y="3189"/>
                  </a:cubicBezTo>
                  <a:cubicBezTo>
                    <a:pt x="20355" y="3189"/>
                    <a:pt x="20473" y="3029"/>
                    <a:pt x="20485" y="2834"/>
                  </a:cubicBezTo>
                  <a:cubicBezTo>
                    <a:pt x="20496" y="2639"/>
                    <a:pt x="20398" y="2482"/>
                    <a:pt x="20266" y="2482"/>
                  </a:cubicBezTo>
                  <a:close/>
                  <a:moveTo>
                    <a:pt x="7757" y="3368"/>
                  </a:moveTo>
                  <a:cubicBezTo>
                    <a:pt x="7623" y="3368"/>
                    <a:pt x="7477" y="3529"/>
                    <a:pt x="7432" y="3728"/>
                  </a:cubicBezTo>
                  <a:cubicBezTo>
                    <a:pt x="7386" y="3928"/>
                    <a:pt x="7458" y="4091"/>
                    <a:pt x="7593" y="4091"/>
                  </a:cubicBezTo>
                  <a:cubicBezTo>
                    <a:pt x="7728" y="4091"/>
                    <a:pt x="7874" y="3928"/>
                    <a:pt x="7918" y="3728"/>
                  </a:cubicBezTo>
                  <a:cubicBezTo>
                    <a:pt x="7963" y="3529"/>
                    <a:pt x="7890" y="3368"/>
                    <a:pt x="7757" y="3368"/>
                  </a:cubicBezTo>
                  <a:close/>
                  <a:moveTo>
                    <a:pt x="8348" y="3368"/>
                  </a:moveTo>
                  <a:cubicBezTo>
                    <a:pt x="8214" y="3368"/>
                    <a:pt x="8070" y="3529"/>
                    <a:pt x="8026" y="3728"/>
                  </a:cubicBezTo>
                  <a:cubicBezTo>
                    <a:pt x="7982" y="3928"/>
                    <a:pt x="8055" y="4091"/>
                    <a:pt x="8190" y="4091"/>
                  </a:cubicBezTo>
                  <a:cubicBezTo>
                    <a:pt x="8325" y="4091"/>
                    <a:pt x="8470" y="3928"/>
                    <a:pt x="8513" y="3728"/>
                  </a:cubicBezTo>
                  <a:cubicBezTo>
                    <a:pt x="8556" y="3529"/>
                    <a:pt x="8482" y="3368"/>
                    <a:pt x="8348" y="3368"/>
                  </a:cubicBezTo>
                  <a:close/>
                  <a:moveTo>
                    <a:pt x="8940" y="3368"/>
                  </a:moveTo>
                  <a:cubicBezTo>
                    <a:pt x="8806" y="3368"/>
                    <a:pt x="8663" y="3529"/>
                    <a:pt x="8621" y="3728"/>
                  </a:cubicBezTo>
                  <a:cubicBezTo>
                    <a:pt x="8578" y="3928"/>
                    <a:pt x="8653" y="4091"/>
                    <a:pt x="8787" y="4091"/>
                  </a:cubicBezTo>
                  <a:cubicBezTo>
                    <a:pt x="8923" y="4091"/>
                    <a:pt x="9066" y="3928"/>
                    <a:pt x="9108" y="3728"/>
                  </a:cubicBezTo>
                  <a:cubicBezTo>
                    <a:pt x="9149" y="3529"/>
                    <a:pt x="9074" y="3368"/>
                    <a:pt x="8940" y="3368"/>
                  </a:cubicBezTo>
                  <a:close/>
                  <a:moveTo>
                    <a:pt x="9532" y="3368"/>
                  </a:moveTo>
                  <a:cubicBezTo>
                    <a:pt x="9398" y="3368"/>
                    <a:pt x="9256" y="3529"/>
                    <a:pt x="9215" y="3728"/>
                  </a:cubicBezTo>
                  <a:cubicBezTo>
                    <a:pt x="9174" y="3928"/>
                    <a:pt x="9250" y="4091"/>
                    <a:pt x="9385" y="4091"/>
                  </a:cubicBezTo>
                  <a:cubicBezTo>
                    <a:pt x="9520" y="4091"/>
                    <a:pt x="9662" y="3928"/>
                    <a:pt x="9702" y="3728"/>
                  </a:cubicBezTo>
                  <a:cubicBezTo>
                    <a:pt x="9742" y="3529"/>
                    <a:pt x="9665" y="3368"/>
                    <a:pt x="9532" y="3368"/>
                  </a:cubicBezTo>
                  <a:close/>
                  <a:moveTo>
                    <a:pt x="10124" y="3368"/>
                  </a:moveTo>
                  <a:cubicBezTo>
                    <a:pt x="9990" y="3368"/>
                    <a:pt x="9849" y="3529"/>
                    <a:pt x="9810" y="3728"/>
                  </a:cubicBezTo>
                  <a:cubicBezTo>
                    <a:pt x="9770" y="3928"/>
                    <a:pt x="9847" y="4091"/>
                    <a:pt x="9982" y="4091"/>
                  </a:cubicBezTo>
                  <a:cubicBezTo>
                    <a:pt x="10117" y="4091"/>
                    <a:pt x="10258" y="3928"/>
                    <a:pt x="10297" y="3728"/>
                  </a:cubicBezTo>
                  <a:cubicBezTo>
                    <a:pt x="10335" y="3529"/>
                    <a:pt x="10257" y="3368"/>
                    <a:pt x="10124" y="3368"/>
                  </a:cubicBezTo>
                  <a:close/>
                  <a:moveTo>
                    <a:pt x="10716" y="3368"/>
                  </a:moveTo>
                  <a:cubicBezTo>
                    <a:pt x="10582" y="3368"/>
                    <a:pt x="10443" y="3529"/>
                    <a:pt x="10405" y="3728"/>
                  </a:cubicBezTo>
                  <a:cubicBezTo>
                    <a:pt x="10366" y="3928"/>
                    <a:pt x="10445" y="4091"/>
                    <a:pt x="10580" y="4091"/>
                  </a:cubicBezTo>
                  <a:cubicBezTo>
                    <a:pt x="10715" y="4091"/>
                    <a:pt x="10854" y="3928"/>
                    <a:pt x="10891" y="3728"/>
                  </a:cubicBezTo>
                  <a:cubicBezTo>
                    <a:pt x="10928" y="3529"/>
                    <a:pt x="10849" y="3368"/>
                    <a:pt x="10716" y="3368"/>
                  </a:cubicBezTo>
                  <a:close/>
                  <a:moveTo>
                    <a:pt x="11317" y="3368"/>
                  </a:moveTo>
                  <a:cubicBezTo>
                    <a:pt x="11183" y="3368"/>
                    <a:pt x="11046" y="3529"/>
                    <a:pt x="11009" y="3728"/>
                  </a:cubicBezTo>
                  <a:cubicBezTo>
                    <a:pt x="10973" y="3928"/>
                    <a:pt x="11052" y="4091"/>
                    <a:pt x="11187" y="4091"/>
                  </a:cubicBezTo>
                  <a:cubicBezTo>
                    <a:pt x="11322" y="4091"/>
                    <a:pt x="11460" y="3928"/>
                    <a:pt x="11496" y="3728"/>
                  </a:cubicBezTo>
                  <a:cubicBezTo>
                    <a:pt x="11531" y="3529"/>
                    <a:pt x="11451" y="3368"/>
                    <a:pt x="11317" y="3368"/>
                  </a:cubicBezTo>
                  <a:close/>
                  <a:moveTo>
                    <a:pt x="11909" y="3368"/>
                  </a:moveTo>
                  <a:cubicBezTo>
                    <a:pt x="11775" y="3368"/>
                    <a:pt x="11639" y="3529"/>
                    <a:pt x="11604" y="3728"/>
                  </a:cubicBezTo>
                  <a:cubicBezTo>
                    <a:pt x="11569" y="3928"/>
                    <a:pt x="11650" y="4091"/>
                    <a:pt x="11785" y="4091"/>
                  </a:cubicBezTo>
                  <a:cubicBezTo>
                    <a:pt x="11920" y="4091"/>
                    <a:pt x="12057" y="3928"/>
                    <a:pt x="12091" y="3728"/>
                  </a:cubicBezTo>
                  <a:cubicBezTo>
                    <a:pt x="12124" y="3529"/>
                    <a:pt x="12043" y="3368"/>
                    <a:pt x="11909" y="3368"/>
                  </a:cubicBezTo>
                  <a:close/>
                  <a:moveTo>
                    <a:pt x="12501" y="3368"/>
                  </a:moveTo>
                  <a:cubicBezTo>
                    <a:pt x="12368" y="3368"/>
                    <a:pt x="12232" y="3529"/>
                    <a:pt x="12199" y="3728"/>
                  </a:cubicBezTo>
                  <a:cubicBezTo>
                    <a:pt x="12165" y="3928"/>
                    <a:pt x="12248" y="4091"/>
                    <a:pt x="12383" y="4091"/>
                  </a:cubicBezTo>
                  <a:cubicBezTo>
                    <a:pt x="12518" y="4091"/>
                    <a:pt x="12653" y="3928"/>
                    <a:pt x="12685" y="3728"/>
                  </a:cubicBezTo>
                  <a:cubicBezTo>
                    <a:pt x="12718" y="3529"/>
                    <a:pt x="12635" y="3368"/>
                    <a:pt x="12501" y="3368"/>
                  </a:cubicBezTo>
                  <a:close/>
                  <a:moveTo>
                    <a:pt x="13093" y="3368"/>
                  </a:moveTo>
                  <a:cubicBezTo>
                    <a:pt x="12959" y="3368"/>
                    <a:pt x="12825" y="3529"/>
                    <a:pt x="12794" y="3728"/>
                  </a:cubicBezTo>
                  <a:cubicBezTo>
                    <a:pt x="12762" y="3928"/>
                    <a:pt x="12845" y="4091"/>
                    <a:pt x="12980" y="4091"/>
                  </a:cubicBezTo>
                  <a:cubicBezTo>
                    <a:pt x="13115" y="4091"/>
                    <a:pt x="13250" y="3928"/>
                    <a:pt x="13280" y="3728"/>
                  </a:cubicBezTo>
                  <a:cubicBezTo>
                    <a:pt x="13311" y="3529"/>
                    <a:pt x="13227" y="3368"/>
                    <a:pt x="13093" y="3368"/>
                  </a:cubicBezTo>
                  <a:close/>
                  <a:moveTo>
                    <a:pt x="13685" y="3368"/>
                  </a:moveTo>
                  <a:cubicBezTo>
                    <a:pt x="13551" y="3368"/>
                    <a:pt x="13419" y="3529"/>
                    <a:pt x="13388" y="3728"/>
                  </a:cubicBezTo>
                  <a:cubicBezTo>
                    <a:pt x="13358" y="3928"/>
                    <a:pt x="13443" y="4091"/>
                    <a:pt x="13578" y="4091"/>
                  </a:cubicBezTo>
                  <a:cubicBezTo>
                    <a:pt x="13713" y="4091"/>
                    <a:pt x="13846" y="3928"/>
                    <a:pt x="13875" y="3728"/>
                  </a:cubicBezTo>
                  <a:cubicBezTo>
                    <a:pt x="13904" y="3529"/>
                    <a:pt x="13819" y="3368"/>
                    <a:pt x="13685" y="3368"/>
                  </a:cubicBezTo>
                  <a:close/>
                  <a:moveTo>
                    <a:pt x="16063" y="3368"/>
                  </a:moveTo>
                  <a:cubicBezTo>
                    <a:pt x="15930" y="3368"/>
                    <a:pt x="15802" y="3529"/>
                    <a:pt x="15778" y="3728"/>
                  </a:cubicBezTo>
                  <a:cubicBezTo>
                    <a:pt x="15754" y="3928"/>
                    <a:pt x="15844" y="4091"/>
                    <a:pt x="15979" y="4091"/>
                  </a:cubicBezTo>
                  <a:cubicBezTo>
                    <a:pt x="16113" y="4091"/>
                    <a:pt x="16242" y="3928"/>
                    <a:pt x="16265" y="3728"/>
                  </a:cubicBezTo>
                  <a:cubicBezTo>
                    <a:pt x="16287" y="3529"/>
                    <a:pt x="16197" y="3368"/>
                    <a:pt x="16063" y="3368"/>
                  </a:cubicBezTo>
                  <a:close/>
                  <a:moveTo>
                    <a:pt x="16655" y="3368"/>
                  </a:moveTo>
                  <a:cubicBezTo>
                    <a:pt x="16521" y="3368"/>
                    <a:pt x="16395" y="3529"/>
                    <a:pt x="16373" y="3728"/>
                  </a:cubicBezTo>
                  <a:cubicBezTo>
                    <a:pt x="16350" y="3928"/>
                    <a:pt x="16441" y="4091"/>
                    <a:pt x="16576" y="4091"/>
                  </a:cubicBezTo>
                  <a:cubicBezTo>
                    <a:pt x="16711" y="4091"/>
                    <a:pt x="16838" y="3928"/>
                    <a:pt x="16859" y="3728"/>
                  </a:cubicBezTo>
                  <a:cubicBezTo>
                    <a:pt x="16881" y="3529"/>
                    <a:pt x="16789" y="3368"/>
                    <a:pt x="16655" y="3368"/>
                  </a:cubicBezTo>
                  <a:close/>
                  <a:moveTo>
                    <a:pt x="17248" y="3368"/>
                  </a:moveTo>
                  <a:cubicBezTo>
                    <a:pt x="17114" y="3368"/>
                    <a:pt x="16988" y="3529"/>
                    <a:pt x="16968" y="3728"/>
                  </a:cubicBezTo>
                  <a:cubicBezTo>
                    <a:pt x="16947" y="3928"/>
                    <a:pt x="17039" y="4091"/>
                    <a:pt x="17174" y="4091"/>
                  </a:cubicBezTo>
                  <a:cubicBezTo>
                    <a:pt x="17309" y="4091"/>
                    <a:pt x="17435" y="3928"/>
                    <a:pt x="17454" y="3728"/>
                  </a:cubicBezTo>
                  <a:cubicBezTo>
                    <a:pt x="17474" y="3529"/>
                    <a:pt x="17381" y="3368"/>
                    <a:pt x="17248" y="3368"/>
                  </a:cubicBezTo>
                  <a:close/>
                  <a:moveTo>
                    <a:pt x="17840" y="3368"/>
                  </a:moveTo>
                  <a:cubicBezTo>
                    <a:pt x="17706" y="3368"/>
                    <a:pt x="17582" y="3529"/>
                    <a:pt x="17563" y="3728"/>
                  </a:cubicBezTo>
                  <a:cubicBezTo>
                    <a:pt x="17543" y="3928"/>
                    <a:pt x="17637" y="4091"/>
                    <a:pt x="17772" y="4091"/>
                  </a:cubicBezTo>
                  <a:cubicBezTo>
                    <a:pt x="17907" y="4091"/>
                    <a:pt x="18031" y="3928"/>
                    <a:pt x="18049" y="3728"/>
                  </a:cubicBezTo>
                  <a:cubicBezTo>
                    <a:pt x="18067" y="3529"/>
                    <a:pt x="17974" y="3368"/>
                    <a:pt x="17840" y="3368"/>
                  </a:cubicBezTo>
                  <a:close/>
                  <a:moveTo>
                    <a:pt x="18432" y="3368"/>
                  </a:moveTo>
                  <a:cubicBezTo>
                    <a:pt x="18298" y="3368"/>
                    <a:pt x="18176" y="3529"/>
                    <a:pt x="18158" y="3728"/>
                  </a:cubicBezTo>
                  <a:cubicBezTo>
                    <a:pt x="18140" y="3928"/>
                    <a:pt x="18234" y="4091"/>
                    <a:pt x="18370" y="4091"/>
                  </a:cubicBezTo>
                  <a:cubicBezTo>
                    <a:pt x="18505" y="4091"/>
                    <a:pt x="18628" y="3928"/>
                    <a:pt x="18644" y="3728"/>
                  </a:cubicBezTo>
                  <a:cubicBezTo>
                    <a:pt x="18661" y="3529"/>
                    <a:pt x="18566" y="3368"/>
                    <a:pt x="18432" y="3368"/>
                  </a:cubicBezTo>
                  <a:close/>
                  <a:moveTo>
                    <a:pt x="19024" y="3368"/>
                  </a:moveTo>
                  <a:cubicBezTo>
                    <a:pt x="18891" y="3368"/>
                    <a:pt x="18769" y="3529"/>
                    <a:pt x="18753" y="3728"/>
                  </a:cubicBezTo>
                  <a:cubicBezTo>
                    <a:pt x="18736" y="3928"/>
                    <a:pt x="18833" y="4091"/>
                    <a:pt x="18968" y="4091"/>
                  </a:cubicBezTo>
                  <a:cubicBezTo>
                    <a:pt x="19103" y="4091"/>
                    <a:pt x="19224" y="3928"/>
                    <a:pt x="19239" y="3728"/>
                  </a:cubicBezTo>
                  <a:cubicBezTo>
                    <a:pt x="19254" y="3529"/>
                    <a:pt x="19158" y="3368"/>
                    <a:pt x="19024" y="3368"/>
                  </a:cubicBezTo>
                  <a:close/>
                  <a:moveTo>
                    <a:pt x="19627" y="3368"/>
                  </a:moveTo>
                  <a:cubicBezTo>
                    <a:pt x="19493" y="3368"/>
                    <a:pt x="19373" y="3529"/>
                    <a:pt x="19358" y="3728"/>
                  </a:cubicBezTo>
                  <a:cubicBezTo>
                    <a:pt x="19343" y="3928"/>
                    <a:pt x="19441" y="4091"/>
                    <a:pt x="19576" y="4091"/>
                  </a:cubicBezTo>
                  <a:cubicBezTo>
                    <a:pt x="19711" y="4091"/>
                    <a:pt x="19831" y="3928"/>
                    <a:pt x="19845" y="3728"/>
                  </a:cubicBezTo>
                  <a:cubicBezTo>
                    <a:pt x="19858" y="3529"/>
                    <a:pt x="19760" y="3368"/>
                    <a:pt x="19627" y="3368"/>
                  </a:cubicBezTo>
                  <a:close/>
                  <a:moveTo>
                    <a:pt x="20219" y="3368"/>
                  </a:moveTo>
                  <a:cubicBezTo>
                    <a:pt x="20085" y="3368"/>
                    <a:pt x="19966" y="3529"/>
                    <a:pt x="19953" y="3728"/>
                  </a:cubicBezTo>
                  <a:cubicBezTo>
                    <a:pt x="19940" y="3928"/>
                    <a:pt x="20039" y="4091"/>
                    <a:pt x="20174" y="4091"/>
                  </a:cubicBezTo>
                  <a:cubicBezTo>
                    <a:pt x="20309" y="4091"/>
                    <a:pt x="20428" y="3928"/>
                    <a:pt x="20440" y="3728"/>
                  </a:cubicBezTo>
                  <a:cubicBezTo>
                    <a:pt x="20452" y="3529"/>
                    <a:pt x="20352" y="3368"/>
                    <a:pt x="20219" y="3368"/>
                  </a:cubicBezTo>
                  <a:close/>
                  <a:moveTo>
                    <a:pt x="2146" y="4254"/>
                  </a:moveTo>
                  <a:cubicBezTo>
                    <a:pt x="2010" y="4254"/>
                    <a:pt x="1851" y="4419"/>
                    <a:pt x="1790" y="4623"/>
                  </a:cubicBezTo>
                  <a:cubicBezTo>
                    <a:pt x="1729" y="4828"/>
                    <a:pt x="1790" y="4995"/>
                    <a:pt x="1926" y="4995"/>
                  </a:cubicBezTo>
                  <a:cubicBezTo>
                    <a:pt x="2063" y="4995"/>
                    <a:pt x="2223" y="4828"/>
                    <a:pt x="2283" y="4623"/>
                  </a:cubicBezTo>
                  <a:cubicBezTo>
                    <a:pt x="2342" y="4419"/>
                    <a:pt x="2281" y="4254"/>
                    <a:pt x="2146" y="4254"/>
                  </a:cubicBezTo>
                  <a:close/>
                  <a:moveTo>
                    <a:pt x="2747" y="4254"/>
                  </a:moveTo>
                  <a:cubicBezTo>
                    <a:pt x="2612" y="4254"/>
                    <a:pt x="2454" y="4419"/>
                    <a:pt x="2395" y="4623"/>
                  </a:cubicBezTo>
                  <a:cubicBezTo>
                    <a:pt x="2335" y="4828"/>
                    <a:pt x="2397" y="4995"/>
                    <a:pt x="2533" y="4995"/>
                  </a:cubicBezTo>
                  <a:cubicBezTo>
                    <a:pt x="2670" y="4995"/>
                    <a:pt x="2829" y="4828"/>
                    <a:pt x="2887" y="4623"/>
                  </a:cubicBezTo>
                  <a:cubicBezTo>
                    <a:pt x="2945" y="4419"/>
                    <a:pt x="2883" y="4254"/>
                    <a:pt x="2747" y="4254"/>
                  </a:cubicBezTo>
                  <a:close/>
                  <a:moveTo>
                    <a:pt x="3349" y="4254"/>
                  </a:moveTo>
                  <a:cubicBezTo>
                    <a:pt x="3213" y="4254"/>
                    <a:pt x="3057" y="4419"/>
                    <a:pt x="2999" y="4623"/>
                  </a:cubicBezTo>
                  <a:cubicBezTo>
                    <a:pt x="2941" y="4828"/>
                    <a:pt x="3004" y="4995"/>
                    <a:pt x="3141" y="4995"/>
                  </a:cubicBezTo>
                  <a:cubicBezTo>
                    <a:pt x="3277" y="4995"/>
                    <a:pt x="3435" y="4828"/>
                    <a:pt x="3491" y="4623"/>
                  </a:cubicBezTo>
                  <a:cubicBezTo>
                    <a:pt x="3548" y="4419"/>
                    <a:pt x="3484" y="4254"/>
                    <a:pt x="3349" y="4254"/>
                  </a:cubicBezTo>
                  <a:close/>
                  <a:moveTo>
                    <a:pt x="3950" y="4254"/>
                  </a:moveTo>
                  <a:cubicBezTo>
                    <a:pt x="3815" y="4254"/>
                    <a:pt x="3660" y="4419"/>
                    <a:pt x="3603" y="4623"/>
                  </a:cubicBezTo>
                  <a:cubicBezTo>
                    <a:pt x="3547" y="4828"/>
                    <a:pt x="3611" y="4995"/>
                    <a:pt x="3748" y="4995"/>
                  </a:cubicBezTo>
                  <a:cubicBezTo>
                    <a:pt x="3884" y="4995"/>
                    <a:pt x="4040" y="4828"/>
                    <a:pt x="4096" y="4623"/>
                  </a:cubicBezTo>
                  <a:cubicBezTo>
                    <a:pt x="4151" y="4419"/>
                    <a:pt x="4086" y="4254"/>
                    <a:pt x="3950" y="4254"/>
                  </a:cubicBezTo>
                  <a:close/>
                  <a:moveTo>
                    <a:pt x="4552" y="4254"/>
                  </a:moveTo>
                  <a:cubicBezTo>
                    <a:pt x="4417" y="4254"/>
                    <a:pt x="4263" y="4419"/>
                    <a:pt x="4208" y="4623"/>
                  </a:cubicBezTo>
                  <a:cubicBezTo>
                    <a:pt x="4153" y="4828"/>
                    <a:pt x="4219" y="4995"/>
                    <a:pt x="4355" y="4995"/>
                  </a:cubicBezTo>
                  <a:cubicBezTo>
                    <a:pt x="4492" y="4995"/>
                    <a:pt x="4647" y="4828"/>
                    <a:pt x="4700" y="4623"/>
                  </a:cubicBezTo>
                  <a:cubicBezTo>
                    <a:pt x="4754" y="4419"/>
                    <a:pt x="4687" y="4254"/>
                    <a:pt x="4552" y="4254"/>
                  </a:cubicBezTo>
                  <a:close/>
                  <a:moveTo>
                    <a:pt x="5153" y="4254"/>
                  </a:moveTo>
                  <a:cubicBezTo>
                    <a:pt x="5018" y="4254"/>
                    <a:pt x="4865" y="4419"/>
                    <a:pt x="4812" y="4623"/>
                  </a:cubicBezTo>
                  <a:cubicBezTo>
                    <a:pt x="4759" y="4828"/>
                    <a:pt x="4826" y="4995"/>
                    <a:pt x="4963" y="4995"/>
                  </a:cubicBezTo>
                  <a:cubicBezTo>
                    <a:pt x="5099" y="4995"/>
                    <a:pt x="5252" y="4828"/>
                    <a:pt x="5305" y="4623"/>
                  </a:cubicBezTo>
                  <a:cubicBezTo>
                    <a:pt x="5356" y="4419"/>
                    <a:pt x="5288" y="4254"/>
                    <a:pt x="5153" y="4254"/>
                  </a:cubicBezTo>
                  <a:close/>
                  <a:moveTo>
                    <a:pt x="5755" y="4254"/>
                  </a:moveTo>
                  <a:cubicBezTo>
                    <a:pt x="5619" y="4254"/>
                    <a:pt x="5468" y="4419"/>
                    <a:pt x="5417" y="4623"/>
                  </a:cubicBezTo>
                  <a:cubicBezTo>
                    <a:pt x="5365" y="4828"/>
                    <a:pt x="5433" y="4995"/>
                    <a:pt x="5570" y="4995"/>
                  </a:cubicBezTo>
                  <a:cubicBezTo>
                    <a:pt x="5707" y="4995"/>
                    <a:pt x="5859" y="4828"/>
                    <a:pt x="5909" y="4623"/>
                  </a:cubicBezTo>
                  <a:cubicBezTo>
                    <a:pt x="5959" y="4419"/>
                    <a:pt x="5890" y="4254"/>
                    <a:pt x="5755" y="4254"/>
                  </a:cubicBezTo>
                  <a:close/>
                  <a:moveTo>
                    <a:pt x="6357" y="4254"/>
                  </a:moveTo>
                  <a:cubicBezTo>
                    <a:pt x="6221" y="4254"/>
                    <a:pt x="6071" y="4419"/>
                    <a:pt x="6021" y="4623"/>
                  </a:cubicBezTo>
                  <a:cubicBezTo>
                    <a:pt x="5971" y="4828"/>
                    <a:pt x="6041" y="4995"/>
                    <a:pt x="6177" y="4995"/>
                  </a:cubicBezTo>
                  <a:cubicBezTo>
                    <a:pt x="6314" y="4995"/>
                    <a:pt x="6465" y="4828"/>
                    <a:pt x="6514" y="4623"/>
                  </a:cubicBezTo>
                  <a:cubicBezTo>
                    <a:pt x="6562" y="4419"/>
                    <a:pt x="6492" y="4254"/>
                    <a:pt x="6357" y="4254"/>
                  </a:cubicBezTo>
                  <a:close/>
                  <a:moveTo>
                    <a:pt x="6948" y="4254"/>
                  </a:moveTo>
                  <a:cubicBezTo>
                    <a:pt x="6813" y="4254"/>
                    <a:pt x="6664" y="4419"/>
                    <a:pt x="6616" y="4623"/>
                  </a:cubicBezTo>
                  <a:cubicBezTo>
                    <a:pt x="6567" y="4828"/>
                    <a:pt x="6638" y="4995"/>
                    <a:pt x="6775" y="4995"/>
                  </a:cubicBezTo>
                  <a:cubicBezTo>
                    <a:pt x="6911" y="4995"/>
                    <a:pt x="7061" y="4828"/>
                    <a:pt x="7108" y="4623"/>
                  </a:cubicBezTo>
                  <a:cubicBezTo>
                    <a:pt x="7155" y="4419"/>
                    <a:pt x="7084" y="4254"/>
                    <a:pt x="6948" y="4254"/>
                  </a:cubicBezTo>
                  <a:close/>
                  <a:moveTo>
                    <a:pt x="7550" y="4254"/>
                  </a:moveTo>
                  <a:cubicBezTo>
                    <a:pt x="7414" y="4254"/>
                    <a:pt x="7267" y="4419"/>
                    <a:pt x="7220" y="4623"/>
                  </a:cubicBezTo>
                  <a:cubicBezTo>
                    <a:pt x="7173" y="4828"/>
                    <a:pt x="7246" y="4995"/>
                    <a:pt x="7382" y="4995"/>
                  </a:cubicBezTo>
                  <a:cubicBezTo>
                    <a:pt x="7519" y="4995"/>
                    <a:pt x="7667" y="4828"/>
                    <a:pt x="7713" y="4623"/>
                  </a:cubicBezTo>
                  <a:cubicBezTo>
                    <a:pt x="7758" y="4419"/>
                    <a:pt x="7685" y="4254"/>
                    <a:pt x="7550" y="4254"/>
                  </a:cubicBezTo>
                  <a:close/>
                  <a:moveTo>
                    <a:pt x="8152" y="4254"/>
                  </a:moveTo>
                  <a:cubicBezTo>
                    <a:pt x="8016" y="4254"/>
                    <a:pt x="7870" y="4419"/>
                    <a:pt x="7825" y="4623"/>
                  </a:cubicBezTo>
                  <a:cubicBezTo>
                    <a:pt x="7779" y="4828"/>
                    <a:pt x="7853" y="4995"/>
                    <a:pt x="7990" y="4995"/>
                  </a:cubicBezTo>
                  <a:cubicBezTo>
                    <a:pt x="8127" y="4995"/>
                    <a:pt x="8273" y="4828"/>
                    <a:pt x="8317" y="4623"/>
                  </a:cubicBezTo>
                  <a:cubicBezTo>
                    <a:pt x="8361" y="4419"/>
                    <a:pt x="8287" y="4254"/>
                    <a:pt x="8152" y="4254"/>
                  </a:cubicBezTo>
                  <a:close/>
                  <a:moveTo>
                    <a:pt x="8753" y="4254"/>
                  </a:moveTo>
                  <a:cubicBezTo>
                    <a:pt x="8618" y="4254"/>
                    <a:pt x="8473" y="4419"/>
                    <a:pt x="8430" y="4623"/>
                  </a:cubicBezTo>
                  <a:cubicBezTo>
                    <a:pt x="8386" y="4828"/>
                    <a:pt x="8460" y="4995"/>
                    <a:pt x="8597" y="4995"/>
                  </a:cubicBezTo>
                  <a:cubicBezTo>
                    <a:pt x="8734" y="4995"/>
                    <a:pt x="8879" y="4828"/>
                    <a:pt x="8922" y="4623"/>
                  </a:cubicBezTo>
                  <a:cubicBezTo>
                    <a:pt x="8964" y="4419"/>
                    <a:pt x="8888" y="4254"/>
                    <a:pt x="8753" y="4254"/>
                  </a:cubicBezTo>
                  <a:close/>
                  <a:moveTo>
                    <a:pt x="9355" y="4254"/>
                  </a:moveTo>
                  <a:cubicBezTo>
                    <a:pt x="9220" y="4254"/>
                    <a:pt x="9076" y="4419"/>
                    <a:pt x="9034" y="4623"/>
                  </a:cubicBezTo>
                  <a:cubicBezTo>
                    <a:pt x="8992" y="4828"/>
                    <a:pt x="9068" y="4995"/>
                    <a:pt x="9205" y="4995"/>
                  </a:cubicBezTo>
                  <a:cubicBezTo>
                    <a:pt x="9341" y="4995"/>
                    <a:pt x="9485" y="4828"/>
                    <a:pt x="9526" y="4623"/>
                  </a:cubicBezTo>
                  <a:cubicBezTo>
                    <a:pt x="9567" y="4419"/>
                    <a:pt x="9490" y="4254"/>
                    <a:pt x="9355" y="4254"/>
                  </a:cubicBezTo>
                  <a:close/>
                  <a:moveTo>
                    <a:pt x="9957" y="4254"/>
                  </a:moveTo>
                  <a:cubicBezTo>
                    <a:pt x="9821" y="4254"/>
                    <a:pt x="9679" y="4419"/>
                    <a:pt x="9639" y="4623"/>
                  </a:cubicBezTo>
                  <a:cubicBezTo>
                    <a:pt x="9598" y="4828"/>
                    <a:pt x="9676" y="4995"/>
                    <a:pt x="9812" y="4995"/>
                  </a:cubicBezTo>
                  <a:cubicBezTo>
                    <a:pt x="9949" y="4995"/>
                    <a:pt x="10092" y="4828"/>
                    <a:pt x="10131" y="4623"/>
                  </a:cubicBezTo>
                  <a:cubicBezTo>
                    <a:pt x="10170" y="4419"/>
                    <a:pt x="10092" y="4254"/>
                    <a:pt x="9957" y="4254"/>
                  </a:cubicBezTo>
                  <a:close/>
                  <a:moveTo>
                    <a:pt x="10559" y="4254"/>
                  </a:moveTo>
                  <a:cubicBezTo>
                    <a:pt x="10424" y="4254"/>
                    <a:pt x="10282" y="4419"/>
                    <a:pt x="10244" y="4623"/>
                  </a:cubicBezTo>
                  <a:cubicBezTo>
                    <a:pt x="10204" y="4828"/>
                    <a:pt x="10284" y="4995"/>
                    <a:pt x="10420" y="4995"/>
                  </a:cubicBezTo>
                  <a:cubicBezTo>
                    <a:pt x="10557" y="4995"/>
                    <a:pt x="10698" y="4828"/>
                    <a:pt x="10736" y="4623"/>
                  </a:cubicBezTo>
                  <a:cubicBezTo>
                    <a:pt x="10773" y="4419"/>
                    <a:pt x="10694" y="4254"/>
                    <a:pt x="10559" y="4254"/>
                  </a:cubicBezTo>
                  <a:close/>
                  <a:moveTo>
                    <a:pt x="11752" y="4254"/>
                  </a:moveTo>
                  <a:cubicBezTo>
                    <a:pt x="11617" y="4254"/>
                    <a:pt x="11479" y="4419"/>
                    <a:pt x="11443" y="4623"/>
                  </a:cubicBezTo>
                  <a:cubicBezTo>
                    <a:pt x="11407" y="4828"/>
                    <a:pt x="11489" y="4995"/>
                    <a:pt x="11625" y="4995"/>
                  </a:cubicBezTo>
                  <a:cubicBezTo>
                    <a:pt x="11762" y="4995"/>
                    <a:pt x="11901" y="4828"/>
                    <a:pt x="11935" y="4623"/>
                  </a:cubicBezTo>
                  <a:cubicBezTo>
                    <a:pt x="11970" y="4419"/>
                    <a:pt x="11888" y="4254"/>
                    <a:pt x="11752" y="4254"/>
                  </a:cubicBezTo>
                  <a:close/>
                  <a:moveTo>
                    <a:pt x="12354" y="4254"/>
                  </a:moveTo>
                  <a:cubicBezTo>
                    <a:pt x="12219" y="4254"/>
                    <a:pt x="12082" y="4419"/>
                    <a:pt x="12048" y="4623"/>
                  </a:cubicBezTo>
                  <a:cubicBezTo>
                    <a:pt x="12013" y="4828"/>
                    <a:pt x="12096" y="4995"/>
                    <a:pt x="12233" y="4995"/>
                  </a:cubicBezTo>
                  <a:cubicBezTo>
                    <a:pt x="12369" y="4995"/>
                    <a:pt x="12507" y="4828"/>
                    <a:pt x="12540" y="4623"/>
                  </a:cubicBezTo>
                  <a:cubicBezTo>
                    <a:pt x="12573" y="4419"/>
                    <a:pt x="12489" y="4254"/>
                    <a:pt x="12354" y="4254"/>
                  </a:cubicBezTo>
                  <a:close/>
                  <a:moveTo>
                    <a:pt x="12956" y="4254"/>
                  </a:moveTo>
                  <a:cubicBezTo>
                    <a:pt x="12821" y="4254"/>
                    <a:pt x="12685" y="4419"/>
                    <a:pt x="12652" y="4623"/>
                  </a:cubicBezTo>
                  <a:cubicBezTo>
                    <a:pt x="12620" y="4828"/>
                    <a:pt x="12704" y="4995"/>
                    <a:pt x="12841" y="4995"/>
                  </a:cubicBezTo>
                  <a:cubicBezTo>
                    <a:pt x="12977" y="4995"/>
                    <a:pt x="13114" y="4828"/>
                    <a:pt x="13145" y="4623"/>
                  </a:cubicBezTo>
                  <a:cubicBezTo>
                    <a:pt x="13176" y="4419"/>
                    <a:pt x="13092" y="4254"/>
                    <a:pt x="12956" y="4254"/>
                  </a:cubicBezTo>
                  <a:close/>
                  <a:moveTo>
                    <a:pt x="13558" y="4254"/>
                  </a:moveTo>
                  <a:cubicBezTo>
                    <a:pt x="13423" y="4254"/>
                    <a:pt x="13288" y="4419"/>
                    <a:pt x="13257" y="4623"/>
                  </a:cubicBezTo>
                  <a:cubicBezTo>
                    <a:pt x="13226" y="4828"/>
                    <a:pt x="13312" y="4995"/>
                    <a:pt x="13448" y="4995"/>
                  </a:cubicBezTo>
                  <a:cubicBezTo>
                    <a:pt x="13585" y="4995"/>
                    <a:pt x="13720" y="4828"/>
                    <a:pt x="13750" y="4623"/>
                  </a:cubicBezTo>
                  <a:cubicBezTo>
                    <a:pt x="13779" y="4419"/>
                    <a:pt x="13693" y="4254"/>
                    <a:pt x="13558" y="4254"/>
                  </a:cubicBezTo>
                  <a:close/>
                  <a:moveTo>
                    <a:pt x="14160" y="4254"/>
                  </a:moveTo>
                  <a:cubicBezTo>
                    <a:pt x="14025" y="4254"/>
                    <a:pt x="13891" y="4419"/>
                    <a:pt x="13862" y="4623"/>
                  </a:cubicBezTo>
                  <a:cubicBezTo>
                    <a:pt x="13833" y="4828"/>
                    <a:pt x="13920" y="4995"/>
                    <a:pt x="14056" y="4995"/>
                  </a:cubicBezTo>
                  <a:cubicBezTo>
                    <a:pt x="14193" y="4995"/>
                    <a:pt x="14326" y="4828"/>
                    <a:pt x="14354" y="4623"/>
                  </a:cubicBezTo>
                  <a:cubicBezTo>
                    <a:pt x="14382" y="4419"/>
                    <a:pt x="14295" y="4254"/>
                    <a:pt x="14160" y="4254"/>
                  </a:cubicBezTo>
                  <a:close/>
                  <a:moveTo>
                    <a:pt x="16558" y="4254"/>
                  </a:moveTo>
                  <a:cubicBezTo>
                    <a:pt x="16423" y="4254"/>
                    <a:pt x="16295" y="4419"/>
                    <a:pt x="16272" y="4623"/>
                  </a:cubicBezTo>
                  <a:cubicBezTo>
                    <a:pt x="16249" y="4828"/>
                    <a:pt x="16341" y="4995"/>
                    <a:pt x="16477" y="4995"/>
                  </a:cubicBezTo>
                  <a:cubicBezTo>
                    <a:pt x="16614" y="4995"/>
                    <a:pt x="16742" y="4828"/>
                    <a:pt x="16764" y="4623"/>
                  </a:cubicBezTo>
                  <a:cubicBezTo>
                    <a:pt x="16786" y="4419"/>
                    <a:pt x="16694" y="4254"/>
                    <a:pt x="16558" y="4254"/>
                  </a:cubicBezTo>
                  <a:close/>
                  <a:moveTo>
                    <a:pt x="17161" y="4254"/>
                  </a:moveTo>
                  <a:cubicBezTo>
                    <a:pt x="17025" y="4254"/>
                    <a:pt x="16898" y="4419"/>
                    <a:pt x="16877" y="4623"/>
                  </a:cubicBezTo>
                  <a:cubicBezTo>
                    <a:pt x="16855" y="4828"/>
                    <a:pt x="16949" y="4995"/>
                    <a:pt x="17085" y="4995"/>
                  </a:cubicBezTo>
                  <a:cubicBezTo>
                    <a:pt x="17222" y="4995"/>
                    <a:pt x="17349" y="4828"/>
                    <a:pt x="17369" y="4623"/>
                  </a:cubicBezTo>
                  <a:cubicBezTo>
                    <a:pt x="17389" y="4419"/>
                    <a:pt x="17296" y="4254"/>
                    <a:pt x="17161" y="4254"/>
                  </a:cubicBezTo>
                  <a:close/>
                  <a:moveTo>
                    <a:pt x="17763" y="4254"/>
                  </a:moveTo>
                  <a:cubicBezTo>
                    <a:pt x="17628" y="4254"/>
                    <a:pt x="17502" y="4419"/>
                    <a:pt x="17482" y="4623"/>
                  </a:cubicBezTo>
                  <a:cubicBezTo>
                    <a:pt x="17462" y="4828"/>
                    <a:pt x="17557" y="4995"/>
                    <a:pt x="17693" y="4995"/>
                  </a:cubicBezTo>
                  <a:cubicBezTo>
                    <a:pt x="17830" y="4995"/>
                    <a:pt x="17956" y="4828"/>
                    <a:pt x="17975" y="4623"/>
                  </a:cubicBezTo>
                  <a:cubicBezTo>
                    <a:pt x="17993" y="4419"/>
                    <a:pt x="17898" y="4254"/>
                    <a:pt x="17763" y="4254"/>
                  </a:cubicBezTo>
                  <a:close/>
                  <a:moveTo>
                    <a:pt x="18355" y="4254"/>
                  </a:moveTo>
                  <a:cubicBezTo>
                    <a:pt x="18219" y="4254"/>
                    <a:pt x="18095" y="4419"/>
                    <a:pt x="18077" y="4623"/>
                  </a:cubicBezTo>
                  <a:cubicBezTo>
                    <a:pt x="18059" y="4828"/>
                    <a:pt x="18154" y="4995"/>
                    <a:pt x="18291" y="4995"/>
                  </a:cubicBezTo>
                  <a:cubicBezTo>
                    <a:pt x="18428" y="4995"/>
                    <a:pt x="18552" y="4828"/>
                    <a:pt x="18569" y="4623"/>
                  </a:cubicBezTo>
                  <a:cubicBezTo>
                    <a:pt x="18586" y="4419"/>
                    <a:pt x="18490" y="4254"/>
                    <a:pt x="18355" y="4254"/>
                  </a:cubicBezTo>
                  <a:close/>
                  <a:moveTo>
                    <a:pt x="18957" y="4254"/>
                  </a:moveTo>
                  <a:cubicBezTo>
                    <a:pt x="18822" y="4254"/>
                    <a:pt x="18699" y="4419"/>
                    <a:pt x="18682" y="4623"/>
                  </a:cubicBezTo>
                  <a:cubicBezTo>
                    <a:pt x="18665" y="4828"/>
                    <a:pt x="18763" y="4995"/>
                    <a:pt x="18899" y="4995"/>
                  </a:cubicBezTo>
                  <a:cubicBezTo>
                    <a:pt x="19036" y="4995"/>
                    <a:pt x="19159" y="4828"/>
                    <a:pt x="19174" y="4623"/>
                  </a:cubicBezTo>
                  <a:cubicBezTo>
                    <a:pt x="19190" y="4419"/>
                    <a:pt x="19092" y="4254"/>
                    <a:pt x="18957" y="4254"/>
                  </a:cubicBezTo>
                  <a:close/>
                  <a:moveTo>
                    <a:pt x="19560" y="4254"/>
                  </a:moveTo>
                  <a:cubicBezTo>
                    <a:pt x="19424" y="4254"/>
                    <a:pt x="19302" y="4419"/>
                    <a:pt x="19287" y="4623"/>
                  </a:cubicBezTo>
                  <a:cubicBezTo>
                    <a:pt x="19272" y="4828"/>
                    <a:pt x="19371" y="4995"/>
                    <a:pt x="19508" y="4995"/>
                  </a:cubicBezTo>
                  <a:cubicBezTo>
                    <a:pt x="19644" y="4995"/>
                    <a:pt x="19766" y="4828"/>
                    <a:pt x="19780" y="4623"/>
                  </a:cubicBezTo>
                  <a:cubicBezTo>
                    <a:pt x="19793" y="4419"/>
                    <a:pt x="19695" y="4254"/>
                    <a:pt x="19560" y="4254"/>
                  </a:cubicBezTo>
                  <a:close/>
                  <a:moveTo>
                    <a:pt x="1278" y="5140"/>
                  </a:moveTo>
                  <a:cubicBezTo>
                    <a:pt x="1141" y="5140"/>
                    <a:pt x="979" y="5308"/>
                    <a:pt x="914" y="5518"/>
                  </a:cubicBezTo>
                  <a:cubicBezTo>
                    <a:pt x="850" y="5727"/>
                    <a:pt x="909" y="5898"/>
                    <a:pt x="1048" y="5898"/>
                  </a:cubicBezTo>
                  <a:cubicBezTo>
                    <a:pt x="1186" y="5898"/>
                    <a:pt x="1350" y="5727"/>
                    <a:pt x="1413" y="5518"/>
                  </a:cubicBezTo>
                  <a:cubicBezTo>
                    <a:pt x="1476" y="5308"/>
                    <a:pt x="1415" y="5140"/>
                    <a:pt x="1278" y="5140"/>
                  </a:cubicBezTo>
                  <a:close/>
                  <a:moveTo>
                    <a:pt x="1880" y="5140"/>
                  </a:moveTo>
                  <a:cubicBezTo>
                    <a:pt x="1743" y="5140"/>
                    <a:pt x="1581" y="5308"/>
                    <a:pt x="1519" y="5518"/>
                  </a:cubicBezTo>
                  <a:cubicBezTo>
                    <a:pt x="1456" y="5727"/>
                    <a:pt x="1517" y="5898"/>
                    <a:pt x="1655" y="5898"/>
                  </a:cubicBezTo>
                  <a:cubicBezTo>
                    <a:pt x="1793" y="5898"/>
                    <a:pt x="1955" y="5727"/>
                    <a:pt x="2017" y="5518"/>
                  </a:cubicBezTo>
                  <a:cubicBezTo>
                    <a:pt x="2078" y="5308"/>
                    <a:pt x="2016" y="5140"/>
                    <a:pt x="1880" y="5140"/>
                  </a:cubicBezTo>
                  <a:close/>
                  <a:moveTo>
                    <a:pt x="2491" y="5140"/>
                  </a:moveTo>
                  <a:cubicBezTo>
                    <a:pt x="2354" y="5140"/>
                    <a:pt x="2194" y="5308"/>
                    <a:pt x="2133" y="5518"/>
                  </a:cubicBezTo>
                  <a:cubicBezTo>
                    <a:pt x="2072" y="5727"/>
                    <a:pt x="2134" y="5898"/>
                    <a:pt x="2272" y="5898"/>
                  </a:cubicBezTo>
                  <a:cubicBezTo>
                    <a:pt x="2411" y="5898"/>
                    <a:pt x="2571" y="5727"/>
                    <a:pt x="2631" y="5518"/>
                  </a:cubicBezTo>
                  <a:cubicBezTo>
                    <a:pt x="2691" y="5308"/>
                    <a:pt x="2628" y="5140"/>
                    <a:pt x="2491" y="5140"/>
                  </a:cubicBezTo>
                  <a:close/>
                  <a:moveTo>
                    <a:pt x="3093" y="5140"/>
                  </a:moveTo>
                  <a:cubicBezTo>
                    <a:pt x="2956" y="5140"/>
                    <a:pt x="2797" y="5308"/>
                    <a:pt x="2737" y="5518"/>
                  </a:cubicBezTo>
                  <a:cubicBezTo>
                    <a:pt x="2678" y="5727"/>
                    <a:pt x="2741" y="5898"/>
                    <a:pt x="2880" y="5898"/>
                  </a:cubicBezTo>
                  <a:cubicBezTo>
                    <a:pt x="3018" y="5898"/>
                    <a:pt x="3177" y="5727"/>
                    <a:pt x="3235" y="5518"/>
                  </a:cubicBezTo>
                  <a:cubicBezTo>
                    <a:pt x="3293" y="5308"/>
                    <a:pt x="3229" y="5140"/>
                    <a:pt x="3093" y="5140"/>
                  </a:cubicBezTo>
                  <a:close/>
                  <a:moveTo>
                    <a:pt x="3704" y="5140"/>
                  </a:moveTo>
                  <a:cubicBezTo>
                    <a:pt x="3567" y="5140"/>
                    <a:pt x="3410" y="5308"/>
                    <a:pt x="3352" y="5518"/>
                  </a:cubicBezTo>
                  <a:cubicBezTo>
                    <a:pt x="3294" y="5727"/>
                    <a:pt x="3358" y="5898"/>
                    <a:pt x="3497" y="5898"/>
                  </a:cubicBezTo>
                  <a:cubicBezTo>
                    <a:pt x="3635" y="5898"/>
                    <a:pt x="3793" y="5727"/>
                    <a:pt x="3850" y="5518"/>
                  </a:cubicBezTo>
                  <a:cubicBezTo>
                    <a:pt x="3906" y="5308"/>
                    <a:pt x="3841" y="5140"/>
                    <a:pt x="3704" y="5140"/>
                  </a:cubicBezTo>
                  <a:close/>
                  <a:moveTo>
                    <a:pt x="4305" y="5140"/>
                  </a:moveTo>
                  <a:cubicBezTo>
                    <a:pt x="4169" y="5140"/>
                    <a:pt x="4012" y="5308"/>
                    <a:pt x="3956" y="5518"/>
                  </a:cubicBezTo>
                  <a:cubicBezTo>
                    <a:pt x="3900" y="5727"/>
                    <a:pt x="3966" y="5898"/>
                    <a:pt x="4104" y="5898"/>
                  </a:cubicBezTo>
                  <a:cubicBezTo>
                    <a:pt x="4243" y="5898"/>
                    <a:pt x="4399" y="5727"/>
                    <a:pt x="4454" y="5518"/>
                  </a:cubicBezTo>
                  <a:cubicBezTo>
                    <a:pt x="4509" y="5308"/>
                    <a:pt x="4442" y="5140"/>
                    <a:pt x="4305" y="5140"/>
                  </a:cubicBezTo>
                  <a:close/>
                  <a:moveTo>
                    <a:pt x="4917" y="5140"/>
                  </a:moveTo>
                  <a:cubicBezTo>
                    <a:pt x="4780" y="5140"/>
                    <a:pt x="4625" y="5308"/>
                    <a:pt x="4571" y="5518"/>
                  </a:cubicBezTo>
                  <a:cubicBezTo>
                    <a:pt x="4516" y="5727"/>
                    <a:pt x="4584" y="5898"/>
                    <a:pt x="4722" y="5898"/>
                  </a:cubicBezTo>
                  <a:cubicBezTo>
                    <a:pt x="4860" y="5898"/>
                    <a:pt x="5015" y="5727"/>
                    <a:pt x="5069" y="5518"/>
                  </a:cubicBezTo>
                  <a:cubicBezTo>
                    <a:pt x="5122" y="5308"/>
                    <a:pt x="5054" y="5140"/>
                    <a:pt x="4917" y="5140"/>
                  </a:cubicBezTo>
                  <a:close/>
                  <a:moveTo>
                    <a:pt x="5528" y="5140"/>
                  </a:moveTo>
                  <a:cubicBezTo>
                    <a:pt x="5391" y="5140"/>
                    <a:pt x="5238" y="5308"/>
                    <a:pt x="5185" y="5518"/>
                  </a:cubicBezTo>
                  <a:cubicBezTo>
                    <a:pt x="5132" y="5727"/>
                    <a:pt x="5201" y="5898"/>
                    <a:pt x="5339" y="5898"/>
                  </a:cubicBezTo>
                  <a:cubicBezTo>
                    <a:pt x="5477" y="5898"/>
                    <a:pt x="5632" y="5727"/>
                    <a:pt x="5683" y="5518"/>
                  </a:cubicBezTo>
                  <a:cubicBezTo>
                    <a:pt x="5735" y="5308"/>
                    <a:pt x="5665" y="5140"/>
                    <a:pt x="5528" y="5140"/>
                  </a:cubicBezTo>
                  <a:close/>
                  <a:moveTo>
                    <a:pt x="6130" y="5140"/>
                  </a:moveTo>
                  <a:cubicBezTo>
                    <a:pt x="5993" y="5140"/>
                    <a:pt x="5841" y="5308"/>
                    <a:pt x="5790" y="5518"/>
                  </a:cubicBezTo>
                  <a:cubicBezTo>
                    <a:pt x="5738" y="5727"/>
                    <a:pt x="5808" y="5898"/>
                    <a:pt x="5947" y="5898"/>
                  </a:cubicBezTo>
                  <a:cubicBezTo>
                    <a:pt x="6085" y="5898"/>
                    <a:pt x="6238" y="5727"/>
                    <a:pt x="6288" y="5518"/>
                  </a:cubicBezTo>
                  <a:cubicBezTo>
                    <a:pt x="6338" y="5308"/>
                    <a:pt x="6267" y="5140"/>
                    <a:pt x="6130" y="5140"/>
                  </a:cubicBezTo>
                  <a:close/>
                  <a:moveTo>
                    <a:pt x="6742" y="5140"/>
                  </a:moveTo>
                  <a:cubicBezTo>
                    <a:pt x="6605" y="5140"/>
                    <a:pt x="6454" y="5308"/>
                    <a:pt x="6404" y="5518"/>
                  </a:cubicBezTo>
                  <a:cubicBezTo>
                    <a:pt x="6355" y="5727"/>
                    <a:pt x="6426" y="5898"/>
                    <a:pt x="6564" y="5898"/>
                  </a:cubicBezTo>
                  <a:cubicBezTo>
                    <a:pt x="6702" y="5898"/>
                    <a:pt x="6854" y="5727"/>
                    <a:pt x="6903" y="5518"/>
                  </a:cubicBezTo>
                  <a:cubicBezTo>
                    <a:pt x="6951" y="5308"/>
                    <a:pt x="6879" y="5140"/>
                    <a:pt x="6742" y="5140"/>
                  </a:cubicBezTo>
                  <a:close/>
                  <a:moveTo>
                    <a:pt x="7343" y="5140"/>
                  </a:moveTo>
                  <a:cubicBezTo>
                    <a:pt x="7206" y="5140"/>
                    <a:pt x="7057" y="5308"/>
                    <a:pt x="7009" y="5518"/>
                  </a:cubicBezTo>
                  <a:cubicBezTo>
                    <a:pt x="6961" y="5727"/>
                    <a:pt x="7034" y="5898"/>
                    <a:pt x="7172" y="5898"/>
                  </a:cubicBezTo>
                  <a:cubicBezTo>
                    <a:pt x="7310" y="5898"/>
                    <a:pt x="7460" y="5727"/>
                    <a:pt x="7507" y="5518"/>
                  </a:cubicBezTo>
                  <a:cubicBezTo>
                    <a:pt x="7553" y="5308"/>
                    <a:pt x="7480" y="5140"/>
                    <a:pt x="7343" y="5140"/>
                  </a:cubicBezTo>
                  <a:close/>
                  <a:moveTo>
                    <a:pt x="7955" y="5140"/>
                  </a:moveTo>
                  <a:cubicBezTo>
                    <a:pt x="7818" y="5140"/>
                    <a:pt x="7670" y="5308"/>
                    <a:pt x="7623" y="5518"/>
                  </a:cubicBezTo>
                  <a:cubicBezTo>
                    <a:pt x="7577" y="5727"/>
                    <a:pt x="7651" y="5898"/>
                    <a:pt x="7789" y="5898"/>
                  </a:cubicBezTo>
                  <a:cubicBezTo>
                    <a:pt x="7928" y="5898"/>
                    <a:pt x="8077" y="5727"/>
                    <a:pt x="8122" y="5518"/>
                  </a:cubicBezTo>
                  <a:cubicBezTo>
                    <a:pt x="8167" y="5308"/>
                    <a:pt x="8092" y="5140"/>
                    <a:pt x="7955" y="5140"/>
                  </a:cubicBezTo>
                  <a:close/>
                  <a:moveTo>
                    <a:pt x="8567" y="5140"/>
                  </a:moveTo>
                  <a:cubicBezTo>
                    <a:pt x="8430" y="5140"/>
                    <a:pt x="8283" y="5308"/>
                    <a:pt x="8238" y="5518"/>
                  </a:cubicBezTo>
                  <a:cubicBezTo>
                    <a:pt x="8193" y="5727"/>
                    <a:pt x="8269" y="5898"/>
                    <a:pt x="8407" y="5898"/>
                  </a:cubicBezTo>
                  <a:cubicBezTo>
                    <a:pt x="8545" y="5898"/>
                    <a:pt x="8693" y="5727"/>
                    <a:pt x="8736" y="5518"/>
                  </a:cubicBezTo>
                  <a:cubicBezTo>
                    <a:pt x="8780" y="5308"/>
                    <a:pt x="8704" y="5140"/>
                    <a:pt x="8567" y="5140"/>
                  </a:cubicBezTo>
                  <a:close/>
                  <a:moveTo>
                    <a:pt x="9168" y="5140"/>
                  </a:moveTo>
                  <a:cubicBezTo>
                    <a:pt x="9032" y="5140"/>
                    <a:pt x="8886" y="5308"/>
                    <a:pt x="8843" y="5518"/>
                  </a:cubicBezTo>
                  <a:cubicBezTo>
                    <a:pt x="8799" y="5727"/>
                    <a:pt x="8876" y="5898"/>
                    <a:pt x="9015" y="5898"/>
                  </a:cubicBezTo>
                  <a:cubicBezTo>
                    <a:pt x="9153" y="5898"/>
                    <a:pt x="9299" y="5727"/>
                    <a:pt x="9341" y="5518"/>
                  </a:cubicBezTo>
                  <a:cubicBezTo>
                    <a:pt x="9383" y="5308"/>
                    <a:pt x="9305" y="5140"/>
                    <a:pt x="9168" y="5140"/>
                  </a:cubicBezTo>
                  <a:close/>
                  <a:moveTo>
                    <a:pt x="9780" y="5140"/>
                  </a:moveTo>
                  <a:cubicBezTo>
                    <a:pt x="9643" y="5140"/>
                    <a:pt x="9499" y="5308"/>
                    <a:pt x="9457" y="5518"/>
                  </a:cubicBezTo>
                  <a:cubicBezTo>
                    <a:pt x="9416" y="5727"/>
                    <a:pt x="9494" y="5898"/>
                    <a:pt x="9632" y="5898"/>
                  </a:cubicBezTo>
                  <a:cubicBezTo>
                    <a:pt x="9771" y="5898"/>
                    <a:pt x="9915" y="5727"/>
                    <a:pt x="9956" y="5518"/>
                  </a:cubicBezTo>
                  <a:cubicBezTo>
                    <a:pt x="9996" y="5308"/>
                    <a:pt x="9917" y="5140"/>
                    <a:pt x="9780" y="5140"/>
                  </a:cubicBezTo>
                  <a:close/>
                  <a:moveTo>
                    <a:pt x="10382" y="5140"/>
                  </a:moveTo>
                  <a:cubicBezTo>
                    <a:pt x="10245" y="5140"/>
                    <a:pt x="10102" y="5308"/>
                    <a:pt x="10062" y="5518"/>
                  </a:cubicBezTo>
                  <a:cubicBezTo>
                    <a:pt x="10022" y="5727"/>
                    <a:pt x="10102" y="5898"/>
                    <a:pt x="10240" y="5898"/>
                  </a:cubicBezTo>
                  <a:cubicBezTo>
                    <a:pt x="10378" y="5898"/>
                    <a:pt x="10522" y="5727"/>
                    <a:pt x="10560" y="5518"/>
                  </a:cubicBezTo>
                  <a:cubicBezTo>
                    <a:pt x="10599" y="5308"/>
                    <a:pt x="10519" y="5140"/>
                    <a:pt x="10382" y="5140"/>
                  </a:cubicBezTo>
                  <a:close/>
                  <a:moveTo>
                    <a:pt x="10993" y="5140"/>
                  </a:moveTo>
                  <a:cubicBezTo>
                    <a:pt x="10857" y="5140"/>
                    <a:pt x="10715" y="5308"/>
                    <a:pt x="10677" y="5518"/>
                  </a:cubicBezTo>
                  <a:cubicBezTo>
                    <a:pt x="10639" y="5727"/>
                    <a:pt x="10719" y="5898"/>
                    <a:pt x="10858" y="5898"/>
                  </a:cubicBezTo>
                  <a:cubicBezTo>
                    <a:pt x="10996" y="5898"/>
                    <a:pt x="11138" y="5727"/>
                    <a:pt x="11175" y="5518"/>
                  </a:cubicBezTo>
                  <a:cubicBezTo>
                    <a:pt x="11212" y="5308"/>
                    <a:pt x="11130" y="5140"/>
                    <a:pt x="10993" y="5140"/>
                  </a:cubicBezTo>
                  <a:close/>
                  <a:moveTo>
                    <a:pt x="11596" y="5140"/>
                  </a:moveTo>
                  <a:cubicBezTo>
                    <a:pt x="11459" y="5140"/>
                    <a:pt x="11318" y="5308"/>
                    <a:pt x="11282" y="5518"/>
                  </a:cubicBezTo>
                  <a:cubicBezTo>
                    <a:pt x="11245" y="5727"/>
                    <a:pt x="11327" y="5898"/>
                    <a:pt x="11465" y="5898"/>
                  </a:cubicBezTo>
                  <a:cubicBezTo>
                    <a:pt x="11604" y="5898"/>
                    <a:pt x="11745" y="5727"/>
                    <a:pt x="11780" y="5518"/>
                  </a:cubicBezTo>
                  <a:cubicBezTo>
                    <a:pt x="11815" y="5308"/>
                    <a:pt x="11732" y="5140"/>
                    <a:pt x="11596" y="5140"/>
                  </a:cubicBezTo>
                  <a:close/>
                  <a:moveTo>
                    <a:pt x="12208" y="5140"/>
                  </a:moveTo>
                  <a:cubicBezTo>
                    <a:pt x="12071" y="5140"/>
                    <a:pt x="11931" y="5308"/>
                    <a:pt x="11896" y="5518"/>
                  </a:cubicBezTo>
                  <a:cubicBezTo>
                    <a:pt x="11861" y="5727"/>
                    <a:pt x="11945" y="5898"/>
                    <a:pt x="12083" y="5898"/>
                  </a:cubicBezTo>
                  <a:cubicBezTo>
                    <a:pt x="12222" y="5898"/>
                    <a:pt x="12361" y="5727"/>
                    <a:pt x="12395" y="5518"/>
                  </a:cubicBezTo>
                  <a:cubicBezTo>
                    <a:pt x="12429" y="5308"/>
                    <a:pt x="12344" y="5140"/>
                    <a:pt x="12208" y="5140"/>
                  </a:cubicBezTo>
                  <a:close/>
                  <a:moveTo>
                    <a:pt x="12819" y="5140"/>
                  </a:moveTo>
                  <a:cubicBezTo>
                    <a:pt x="12683" y="5140"/>
                    <a:pt x="12545" y="5308"/>
                    <a:pt x="12511" y="5518"/>
                  </a:cubicBezTo>
                  <a:cubicBezTo>
                    <a:pt x="12478" y="5727"/>
                    <a:pt x="12563" y="5898"/>
                    <a:pt x="12701" y="5898"/>
                  </a:cubicBezTo>
                  <a:cubicBezTo>
                    <a:pt x="12839" y="5898"/>
                    <a:pt x="12978" y="5727"/>
                    <a:pt x="13010" y="5518"/>
                  </a:cubicBezTo>
                  <a:cubicBezTo>
                    <a:pt x="13042" y="5308"/>
                    <a:pt x="12956" y="5140"/>
                    <a:pt x="12819" y="5140"/>
                  </a:cubicBezTo>
                  <a:close/>
                  <a:moveTo>
                    <a:pt x="13421" y="5140"/>
                  </a:moveTo>
                  <a:cubicBezTo>
                    <a:pt x="13284" y="5140"/>
                    <a:pt x="13148" y="5308"/>
                    <a:pt x="13116" y="5518"/>
                  </a:cubicBezTo>
                  <a:cubicBezTo>
                    <a:pt x="13085" y="5727"/>
                    <a:pt x="13170" y="5898"/>
                    <a:pt x="13309" y="5898"/>
                  </a:cubicBezTo>
                  <a:cubicBezTo>
                    <a:pt x="13447" y="5898"/>
                    <a:pt x="13584" y="5727"/>
                    <a:pt x="13615" y="5518"/>
                  </a:cubicBezTo>
                  <a:cubicBezTo>
                    <a:pt x="13645" y="5308"/>
                    <a:pt x="13558" y="5140"/>
                    <a:pt x="13421" y="5140"/>
                  </a:cubicBezTo>
                  <a:close/>
                  <a:moveTo>
                    <a:pt x="14033" y="5140"/>
                  </a:moveTo>
                  <a:cubicBezTo>
                    <a:pt x="13896" y="5140"/>
                    <a:pt x="13761" y="5308"/>
                    <a:pt x="13731" y="5518"/>
                  </a:cubicBezTo>
                  <a:cubicBezTo>
                    <a:pt x="13701" y="5727"/>
                    <a:pt x="13788" y="5898"/>
                    <a:pt x="13926" y="5898"/>
                  </a:cubicBezTo>
                  <a:cubicBezTo>
                    <a:pt x="14065" y="5898"/>
                    <a:pt x="14200" y="5727"/>
                    <a:pt x="14229" y="5518"/>
                  </a:cubicBezTo>
                  <a:cubicBezTo>
                    <a:pt x="14258" y="5308"/>
                    <a:pt x="14170" y="5140"/>
                    <a:pt x="14033" y="5140"/>
                  </a:cubicBezTo>
                  <a:close/>
                  <a:moveTo>
                    <a:pt x="14635" y="5140"/>
                  </a:moveTo>
                  <a:cubicBezTo>
                    <a:pt x="14498" y="5140"/>
                    <a:pt x="14365" y="5308"/>
                    <a:pt x="14336" y="5518"/>
                  </a:cubicBezTo>
                  <a:cubicBezTo>
                    <a:pt x="14308" y="5727"/>
                    <a:pt x="14396" y="5898"/>
                    <a:pt x="14534" y="5898"/>
                  </a:cubicBezTo>
                  <a:cubicBezTo>
                    <a:pt x="14673" y="5898"/>
                    <a:pt x="14807" y="5727"/>
                    <a:pt x="14834" y="5518"/>
                  </a:cubicBezTo>
                  <a:cubicBezTo>
                    <a:pt x="14862" y="5308"/>
                    <a:pt x="14772" y="5140"/>
                    <a:pt x="14635" y="5140"/>
                  </a:cubicBezTo>
                  <a:close/>
                  <a:moveTo>
                    <a:pt x="15247" y="5140"/>
                  </a:moveTo>
                  <a:cubicBezTo>
                    <a:pt x="15110" y="5140"/>
                    <a:pt x="14978" y="5308"/>
                    <a:pt x="14951" y="5518"/>
                  </a:cubicBezTo>
                  <a:cubicBezTo>
                    <a:pt x="14924" y="5727"/>
                    <a:pt x="15014" y="5898"/>
                    <a:pt x="15152" y="5898"/>
                  </a:cubicBezTo>
                  <a:cubicBezTo>
                    <a:pt x="15291" y="5898"/>
                    <a:pt x="15423" y="5727"/>
                    <a:pt x="15449" y="5518"/>
                  </a:cubicBezTo>
                  <a:cubicBezTo>
                    <a:pt x="15475" y="5308"/>
                    <a:pt x="15384" y="5140"/>
                    <a:pt x="15247" y="5140"/>
                  </a:cubicBezTo>
                  <a:close/>
                  <a:moveTo>
                    <a:pt x="16461" y="5140"/>
                  </a:moveTo>
                  <a:cubicBezTo>
                    <a:pt x="16324" y="5140"/>
                    <a:pt x="16195" y="5308"/>
                    <a:pt x="16171" y="5518"/>
                  </a:cubicBezTo>
                  <a:cubicBezTo>
                    <a:pt x="16148" y="5727"/>
                    <a:pt x="16240" y="5898"/>
                    <a:pt x="16378" y="5898"/>
                  </a:cubicBezTo>
                  <a:cubicBezTo>
                    <a:pt x="16517" y="5898"/>
                    <a:pt x="16647" y="5727"/>
                    <a:pt x="16669" y="5518"/>
                  </a:cubicBezTo>
                  <a:cubicBezTo>
                    <a:pt x="16691" y="5308"/>
                    <a:pt x="16598" y="5140"/>
                    <a:pt x="16461" y="5140"/>
                  </a:cubicBezTo>
                  <a:close/>
                  <a:moveTo>
                    <a:pt x="17064" y="5140"/>
                  </a:moveTo>
                  <a:cubicBezTo>
                    <a:pt x="16927" y="5140"/>
                    <a:pt x="16798" y="5308"/>
                    <a:pt x="16776" y="5518"/>
                  </a:cubicBezTo>
                  <a:cubicBezTo>
                    <a:pt x="16754" y="5727"/>
                    <a:pt x="16848" y="5898"/>
                    <a:pt x="16986" y="5898"/>
                  </a:cubicBezTo>
                  <a:cubicBezTo>
                    <a:pt x="17125" y="5898"/>
                    <a:pt x="17254" y="5727"/>
                    <a:pt x="17274" y="5518"/>
                  </a:cubicBezTo>
                  <a:cubicBezTo>
                    <a:pt x="17295" y="5308"/>
                    <a:pt x="17200" y="5140"/>
                    <a:pt x="17064" y="5140"/>
                  </a:cubicBezTo>
                  <a:close/>
                  <a:moveTo>
                    <a:pt x="17676" y="5140"/>
                  </a:moveTo>
                  <a:cubicBezTo>
                    <a:pt x="17539" y="5140"/>
                    <a:pt x="17412" y="5308"/>
                    <a:pt x="17391" y="5518"/>
                  </a:cubicBezTo>
                  <a:cubicBezTo>
                    <a:pt x="17371" y="5727"/>
                    <a:pt x="17466" y="5898"/>
                    <a:pt x="17605" y="5898"/>
                  </a:cubicBezTo>
                  <a:cubicBezTo>
                    <a:pt x="17743" y="5898"/>
                    <a:pt x="17871" y="5727"/>
                    <a:pt x="17890" y="5518"/>
                  </a:cubicBezTo>
                  <a:cubicBezTo>
                    <a:pt x="17909" y="5308"/>
                    <a:pt x="17813" y="5140"/>
                    <a:pt x="17676" y="5140"/>
                  </a:cubicBezTo>
                  <a:close/>
                  <a:moveTo>
                    <a:pt x="20707" y="5140"/>
                  </a:moveTo>
                  <a:cubicBezTo>
                    <a:pt x="20570" y="5140"/>
                    <a:pt x="20449" y="5308"/>
                    <a:pt x="20437" y="5518"/>
                  </a:cubicBezTo>
                  <a:cubicBezTo>
                    <a:pt x="20425" y="5727"/>
                    <a:pt x="20527" y="5898"/>
                    <a:pt x="20665" y="5898"/>
                  </a:cubicBezTo>
                  <a:cubicBezTo>
                    <a:pt x="20804" y="5898"/>
                    <a:pt x="20924" y="5727"/>
                    <a:pt x="20935" y="5518"/>
                  </a:cubicBezTo>
                  <a:cubicBezTo>
                    <a:pt x="20946" y="5308"/>
                    <a:pt x="20844" y="5140"/>
                    <a:pt x="20707" y="5140"/>
                  </a:cubicBezTo>
                  <a:close/>
                  <a:moveTo>
                    <a:pt x="21320" y="5140"/>
                  </a:moveTo>
                  <a:cubicBezTo>
                    <a:pt x="21183" y="5140"/>
                    <a:pt x="21063" y="5308"/>
                    <a:pt x="21053" y="5518"/>
                  </a:cubicBezTo>
                  <a:cubicBezTo>
                    <a:pt x="21042" y="5727"/>
                    <a:pt x="21146" y="5898"/>
                    <a:pt x="21284" y="5898"/>
                  </a:cubicBezTo>
                  <a:cubicBezTo>
                    <a:pt x="21422" y="5898"/>
                    <a:pt x="21542" y="5727"/>
                    <a:pt x="21551" y="5518"/>
                  </a:cubicBezTo>
                  <a:cubicBezTo>
                    <a:pt x="21560" y="5308"/>
                    <a:pt x="21456" y="5140"/>
                    <a:pt x="21320" y="5140"/>
                  </a:cubicBezTo>
                  <a:close/>
                  <a:moveTo>
                    <a:pt x="1604" y="6077"/>
                  </a:moveTo>
                  <a:cubicBezTo>
                    <a:pt x="1465" y="6077"/>
                    <a:pt x="1301" y="6250"/>
                    <a:pt x="1237" y="6464"/>
                  </a:cubicBezTo>
                  <a:cubicBezTo>
                    <a:pt x="1173" y="6679"/>
                    <a:pt x="1233" y="6854"/>
                    <a:pt x="1373" y="6854"/>
                  </a:cubicBezTo>
                  <a:cubicBezTo>
                    <a:pt x="1513" y="6854"/>
                    <a:pt x="1678" y="6679"/>
                    <a:pt x="1741" y="6464"/>
                  </a:cubicBezTo>
                  <a:cubicBezTo>
                    <a:pt x="1804" y="6250"/>
                    <a:pt x="1742" y="6077"/>
                    <a:pt x="1604" y="6077"/>
                  </a:cubicBezTo>
                  <a:close/>
                  <a:moveTo>
                    <a:pt x="2225" y="6077"/>
                  </a:moveTo>
                  <a:cubicBezTo>
                    <a:pt x="2087" y="6077"/>
                    <a:pt x="1924" y="6250"/>
                    <a:pt x="1861" y="6464"/>
                  </a:cubicBezTo>
                  <a:cubicBezTo>
                    <a:pt x="1799" y="6679"/>
                    <a:pt x="1861" y="6854"/>
                    <a:pt x="2001" y="6854"/>
                  </a:cubicBezTo>
                  <a:cubicBezTo>
                    <a:pt x="2141" y="6854"/>
                    <a:pt x="2304" y="6679"/>
                    <a:pt x="2366" y="6464"/>
                  </a:cubicBezTo>
                  <a:cubicBezTo>
                    <a:pt x="2427" y="6250"/>
                    <a:pt x="2364" y="6077"/>
                    <a:pt x="2225" y="6077"/>
                  </a:cubicBezTo>
                  <a:close/>
                  <a:moveTo>
                    <a:pt x="2836" y="6077"/>
                  </a:moveTo>
                  <a:cubicBezTo>
                    <a:pt x="2698" y="6077"/>
                    <a:pt x="2537" y="6250"/>
                    <a:pt x="2476" y="6464"/>
                  </a:cubicBezTo>
                  <a:cubicBezTo>
                    <a:pt x="2415" y="6679"/>
                    <a:pt x="2478" y="6854"/>
                    <a:pt x="2618" y="6854"/>
                  </a:cubicBezTo>
                  <a:cubicBezTo>
                    <a:pt x="2758" y="6854"/>
                    <a:pt x="2920" y="6679"/>
                    <a:pt x="2980" y="6464"/>
                  </a:cubicBezTo>
                  <a:cubicBezTo>
                    <a:pt x="3039" y="6250"/>
                    <a:pt x="2975" y="6077"/>
                    <a:pt x="2836" y="6077"/>
                  </a:cubicBezTo>
                  <a:close/>
                  <a:moveTo>
                    <a:pt x="3448" y="6077"/>
                  </a:moveTo>
                  <a:cubicBezTo>
                    <a:pt x="3309" y="6077"/>
                    <a:pt x="3149" y="6250"/>
                    <a:pt x="3090" y="6464"/>
                  </a:cubicBezTo>
                  <a:cubicBezTo>
                    <a:pt x="3031" y="6679"/>
                    <a:pt x="3096" y="6854"/>
                    <a:pt x="3236" y="6854"/>
                  </a:cubicBezTo>
                  <a:cubicBezTo>
                    <a:pt x="3375" y="6854"/>
                    <a:pt x="3536" y="6679"/>
                    <a:pt x="3594" y="6464"/>
                  </a:cubicBezTo>
                  <a:cubicBezTo>
                    <a:pt x="3652" y="6250"/>
                    <a:pt x="3586" y="6077"/>
                    <a:pt x="3448" y="6077"/>
                  </a:cubicBezTo>
                  <a:close/>
                  <a:moveTo>
                    <a:pt x="4069" y="6077"/>
                  </a:moveTo>
                  <a:cubicBezTo>
                    <a:pt x="3931" y="6077"/>
                    <a:pt x="3772" y="6250"/>
                    <a:pt x="3715" y="6464"/>
                  </a:cubicBezTo>
                  <a:cubicBezTo>
                    <a:pt x="3657" y="6679"/>
                    <a:pt x="3724" y="6854"/>
                    <a:pt x="3863" y="6854"/>
                  </a:cubicBezTo>
                  <a:cubicBezTo>
                    <a:pt x="4003" y="6854"/>
                    <a:pt x="4162" y="6679"/>
                    <a:pt x="4219" y="6464"/>
                  </a:cubicBezTo>
                  <a:cubicBezTo>
                    <a:pt x="4275" y="6250"/>
                    <a:pt x="4208" y="6077"/>
                    <a:pt x="4069" y="6077"/>
                  </a:cubicBezTo>
                  <a:close/>
                  <a:moveTo>
                    <a:pt x="4681" y="6077"/>
                  </a:moveTo>
                  <a:cubicBezTo>
                    <a:pt x="4542" y="6077"/>
                    <a:pt x="4385" y="6250"/>
                    <a:pt x="4329" y="6464"/>
                  </a:cubicBezTo>
                  <a:cubicBezTo>
                    <a:pt x="4273" y="6679"/>
                    <a:pt x="4341" y="6854"/>
                    <a:pt x="4481" y="6854"/>
                  </a:cubicBezTo>
                  <a:cubicBezTo>
                    <a:pt x="4621" y="6854"/>
                    <a:pt x="4779" y="6679"/>
                    <a:pt x="4833" y="6464"/>
                  </a:cubicBezTo>
                  <a:cubicBezTo>
                    <a:pt x="4888" y="6250"/>
                    <a:pt x="4819" y="6077"/>
                    <a:pt x="4681" y="6077"/>
                  </a:cubicBezTo>
                  <a:close/>
                  <a:moveTo>
                    <a:pt x="5292" y="6077"/>
                  </a:moveTo>
                  <a:cubicBezTo>
                    <a:pt x="5154" y="6077"/>
                    <a:pt x="4998" y="6250"/>
                    <a:pt x="4944" y="6464"/>
                  </a:cubicBezTo>
                  <a:cubicBezTo>
                    <a:pt x="4889" y="6679"/>
                    <a:pt x="4958" y="6854"/>
                    <a:pt x="5098" y="6854"/>
                  </a:cubicBezTo>
                  <a:cubicBezTo>
                    <a:pt x="5238" y="6854"/>
                    <a:pt x="5395" y="6679"/>
                    <a:pt x="5448" y="6464"/>
                  </a:cubicBezTo>
                  <a:cubicBezTo>
                    <a:pt x="5500" y="6250"/>
                    <a:pt x="5431" y="6077"/>
                    <a:pt x="5292" y="6077"/>
                  </a:cubicBezTo>
                  <a:close/>
                  <a:moveTo>
                    <a:pt x="5904" y="6077"/>
                  </a:moveTo>
                  <a:cubicBezTo>
                    <a:pt x="5765" y="6077"/>
                    <a:pt x="5611" y="6250"/>
                    <a:pt x="5558" y="6464"/>
                  </a:cubicBezTo>
                  <a:cubicBezTo>
                    <a:pt x="5505" y="6679"/>
                    <a:pt x="5576" y="6854"/>
                    <a:pt x="5716" y="6854"/>
                  </a:cubicBezTo>
                  <a:cubicBezTo>
                    <a:pt x="5856" y="6854"/>
                    <a:pt x="6011" y="6679"/>
                    <a:pt x="6062" y="6464"/>
                  </a:cubicBezTo>
                  <a:cubicBezTo>
                    <a:pt x="6113" y="6250"/>
                    <a:pt x="6042" y="6077"/>
                    <a:pt x="5904" y="6077"/>
                  </a:cubicBezTo>
                  <a:close/>
                  <a:moveTo>
                    <a:pt x="6525" y="6077"/>
                  </a:moveTo>
                  <a:cubicBezTo>
                    <a:pt x="6387" y="6077"/>
                    <a:pt x="6234" y="6250"/>
                    <a:pt x="6183" y="6464"/>
                  </a:cubicBezTo>
                  <a:cubicBezTo>
                    <a:pt x="6132" y="6679"/>
                    <a:pt x="6204" y="6854"/>
                    <a:pt x="6344" y="6854"/>
                  </a:cubicBezTo>
                  <a:cubicBezTo>
                    <a:pt x="6483" y="6854"/>
                    <a:pt x="6637" y="6679"/>
                    <a:pt x="6687" y="6464"/>
                  </a:cubicBezTo>
                  <a:cubicBezTo>
                    <a:pt x="6736" y="6250"/>
                    <a:pt x="6664" y="6077"/>
                    <a:pt x="6525" y="6077"/>
                  </a:cubicBezTo>
                  <a:close/>
                  <a:moveTo>
                    <a:pt x="7137" y="6077"/>
                  </a:moveTo>
                  <a:cubicBezTo>
                    <a:pt x="6998" y="6077"/>
                    <a:pt x="6847" y="6250"/>
                    <a:pt x="6798" y="6464"/>
                  </a:cubicBezTo>
                  <a:cubicBezTo>
                    <a:pt x="6748" y="6679"/>
                    <a:pt x="6821" y="6854"/>
                    <a:pt x="6961" y="6854"/>
                  </a:cubicBezTo>
                  <a:cubicBezTo>
                    <a:pt x="7101" y="6854"/>
                    <a:pt x="7253" y="6679"/>
                    <a:pt x="7301" y="6464"/>
                  </a:cubicBezTo>
                  <a:cubicBezTo>
                    <a:pt x="7349" y="6250"/>
                    <a:pt x="7275" y="6077"/>
                    <a:pt x="7137" y="6077"/>
                  </a:cubicBezTo>
                  <a:close/>
                  <a:moveTo>
                    <a:pt x="7749" y="6077"/>
                  </a:moveTo>
                  <a:cubicBezTo>
                    <a:pt x="7610" y="6077"/>
                    <a:pt x="7460" y="6250"/>
                    <a:pt x="7412" y="6464"/>
                  </a:cubicBezTo>
                  <a:cubicBezTo>
                    <a:pt x="7365" y="6679"/>
                    <a:pt x="7439" y="6854"/>
                    <a:pt x="7579" y="6854"/>
                  </a:cubicBezTo>
                  <a:cubicBezTo>
                    <a:pt x="7719" y="6854"/>
                    <a:pt x="7870" y="6679"/>
                    <a:pt x="7916" y="6464"/>
                  </a:cubicBezTo>
                  <a:cubicBezTo>
                    <a:pt x="7962" y="6250"/>
                    <a:pt x="7887" y="6077"/>
                    <a:pt x="7749" y="6077"/>
                  </a:cubicBezTo>
                  <a:close/>
                  <a:moveTo>
                    <a:pt x="8370" y="6077"/>
                  </a:moveTo>
                  <a:cubicBezTo>
                    <a:pt x="8232" y="6077"/>
                    <a:pt x="8083" y="6250"/>
                    <a:pt x="8037" y="6464"/>
                  </a:cubicBezTo>
                  <a:cubicBezTo>
                    <a:pt x="7991" y="6679"/>
                    <a:pt x="8067" y="6854"/>
                    <a:pt x="8207" y="6854"/>
                  </a:cubicBezTo>
                  <a:cubicBezTo>
                    <a:pt x="8346" y="6854"/>
                    <a:pt x="8496" y="6679"/>
                    <a:pt x="8541" y="6464"/>
                  </a:cubicBezTo>
                  <a:cubicBezTo>
                    <a:pt x="8585" y="6250"/>
                    <a:pt x="8509" y="6077"/>
                    <a:pt x="8370" y="6077"/>
                  </a:cubicBezTo>
                  <a:close/>
                  <a:moveTo>
                    <a:pt x="8982" y="6077"/>
                  </a:moveTo>
                  <a:cubicBezTo>
                    <a:pt x="8844" y="6077"/>
                    <a:pt x="8696" y="6250"/>
                    <a:pt x="8652" y="6464"/>
                  </a:cubicBezTo>
                  <a:cubicBezTo>
                    <a:pt x="8607" y="6679"/>
                    <a:pt x="8685" y="6854"/>
                    <a:pt x="8824" y="6854"/>
                  </a:cubicBezTo>
                  <a:cubicBezTo>
                    <a:pt x="8964" y="6854"/>
                    <a:pt x="9113" y="6679"/>
                    <a:pt x="9156" y="6464"/>
                  </a:cubicBezTo>
                  <a:cubicBezTo>
                    <a:pt x="9198" y="6250"/>
                    <a:pt x="9120" y="6077"/>
                    <a:pt x="8982" y="6077"/>
                  </a:cubicBezTo>
                  <a:close/>
                  <a:moveTo>
                    <a:pt x="9594" y="6077"/>
                  </a:moveTo>
                  <a:cubicBezTo>
                    <a:pt x="9455" y="6077"/>
                    <a:pt x="9309" y="6250"/>
                    <a:pt x="9266" y="6464"/>
                  </a:cubicBezTo>
                  <a:cubicBezTo>
                    <a:pt x="9224" y="6679"/>
                    <a:pt x="9302" y="6854"/>
                    <a:pt x="9442" y="6854"/>
                  </a:cubicBezTo>
                  <a:cubicBezTo>
                    <a:pt x="9582" y="6854"/>
                    <a:pt x="9729" y="6679"/>
                    <a:pt x="9770" y="6464"/>
                  </a:cubicBezTo>
                  <a:cubicBezTo>
                    <a:pt x="9811" y="6250"/>
                    <a:pt x="9732" y="6077"/>
                    <a:pt x="9594" y="6077"/>
                  </a:cubicBezTo>
                  <a:close/>
                  <a:moveTo>
                    <a:pt x="10216" y="6077"/>
                  </a:moveTo>
                  <a:cubicBezTo>
                    <a:pt x="10077" y="6077"/>
                    <a:pt x="9932" y="6250"/>
                    <a:pt x="9891" y="6464"/>
                  </a:cubicBezTo>
                  <a:cubicBezTo>
                    <a:pt x="9850" y="6679"/>
                    <a:pt x="9930" y="6854"/>
                    <a:pt x="10070" y="6854"/>
                  </a:cubicBezTo>
                  <a:cubicBezTo>
                    <a:pt x="10210" y="6854"/>
                    <a:pt x="10356" y="6679"/>
                    <a:pt x="10395" y="6464"/>
                  </a:cubicBezTo>
                  <a:cubicBezTo>
                    <a:pt x="10435" y="6250"/>
                    <a:pt x="10354" y="6077"/>
                    <a:pt x="10216" y="6077"/>
                  </a:cubicBezTo>
                  <a:close/>
                  <a:moveTo>
                    <a:pt x="10827" y="6077"/>
                  </a:moveTo>
                  <a:cubicBezTo>
                    <a:pt x="10688" y="6077"/>
                    <a:pt x="10545" y="6250"/>
                    <a:pt x="10506" y="6464"/>
                  </a:cubicBezTo>
                  <a:cubicBezTo>
                    <a:pt x="10466" y="6679"/>
                    <a:pt x="10548" y="6854"/>
                    <a:pt x="10688" y="6854"/>
                  </a:cubicBezTo>
                  <a:cubicBezTo>
                    <a:pt x="10827" y="6854"/>
                    <a:pt x="10972" y="6679"/>
                    <a:pt x="11010" y="6464"/>
                  </a:cubicBezTo>
                  <a:cubicBezTo>
                    <a:pt x="11047" y="6250"/>
                    <a:pt x="10965" y="6077"/>
                    <a:pt x="10827" y="6077"/>
                  </a:cubicBezTo>
                  <a:close/>
                  <a:moveTo>
                    <a:pt x="13284" y="6077"/>
                  </a:moveTo>
                  <a:cubicBezTo>
                    <a:pt x="13146" y="6077"/>
                    <a:pt x="13008" y="6250"/>
                    <a:pt x="12975" y="6464"/>
                  </a:cubicBezTo>
                  <a:cubicBezTo>
                    <a:pt x="12943" y="6679"/>
                    <a:pt x="13029" y="6854"/>
                    <a:pt x="13169" y="6854"/>
                  </a:cubicBezTo>
                  <a:cubicBezTo>
                    <a:pt x="13309" y="6854"/>
                    <a:pt x="13448" y="6679"/>
                    <a:pt x="13480" y="6464"/>
                  </a:cubicBezTo>
                  <a:cubicBezTo>
                    <a:pt x="13511" y="6250"/>
                    <a:pt x="13423" y="6077"/>
                    <a:pt x="13284" y="6077"/>
                  </a:cubicBezTo>
                  <a:close/>
                  <a:moveTo>
                    <a:pt x="13896" y="6077"/>
                  </a:moveTo>
                  <a:cubicBezTo>
                    <a:pt x="13758" y="6077"/>
                    <a:pt x="13621" y="6250"/>
                    <a:pt x="13590" y="6464"/>
                  </a:cubicBezTo>
                  <a:cubicBezTo>
                    <a:pt x="13559" y="6679"/>
                    <a:pt x="13648" y="6854"/>
                    <a:pt x="13787" y="6854"/>
                  </a:cubicBezTo>
                  <a:cubicBezTo>
                    <a:pt x="13927" y="6854"/>
                    <a:pt x="14064" y="6679"/>
                    <a:pt x="14094" y="6464"/>
                  </a:cubicBezTo>
                  <a:cubicBezTo>
                    <a:pt x="14123" y="6250"/>
                    <a:pt x="14035" y="6077"/>
                    <a:pt x="13896" y="6077"/>
                  </a:cubicBezTo>
                  <a:close/>
                  <a:moveTo>
                    <a:pt x="16977" y="6077"/>
                  </a:moveTo>
                  <a:cubicBezTo>
                    <a:pt x="16838" y="6077"/>
                    <a:pt x="16708" y="6250"/>
                    <a:pt x="16685" y="6464"/>
                  </a:cubicBezTo>
                  <a:cubicBezTo>
                    <a:pt x="16663" y="6679"/>
                    <a:pt x="16758" y="6854"/>
                    <a:pt x="16898" y="6854"/>
                  </a:cubicBezTo>
                  <a:cubicBezTo>
                    <a:pt x="17038" y="6854"/>
                    <a:pt x="17169" y="6679"/>
                    <a:pt x="17190" y="6464"/>
                  </a:cubicBezTo>
                  <a:cubicBezTo>
                    <a:pt x="17211" y="6250"/>
                    <a:pt x="17115" y="6077"/>
                    <a:pt x="16977" y="6077"/>
                  </a:cubicBezTo>
                  <a:close/>
                  <a:moveTo>
                    <a:pt x="1949" y="7014"/>
                  </a:moveTo>
                  <a:cubicBezTo>
                    <a:pt x="1809" y="7014"/>
                    <a:pt x="1644" y="7191"/>
                    <a:pt x="1580" y="7410"/>
                  </a:cubicBezTo>
                  <a:cubicBezTo>
                    <a:pt x="1516" y="7630"/>
                    <a:pt x="1578" y="7810"/>
                    <a:pt x="1719" y="7810"/>
                  </a:cubicBezTo>
                  <a:cubicBezTo>
                    <a:pt x="1861" y="7810"/>
                    <a:pt x="2027" y="7630"/>
                    <a:pt x="2090" y="7410"/>
                  </a:cubicBezTo>
                  <a:cubicBezTo>
                    <a:pt x="2153" y="7191"/>
                    <a:pt x="2089" y="7014"/>
                    <a:pt x="1949" y="7014"/>
                  </a:cubicBezTo>
                  <a:close/>
                  <a:moveTo>
                    <a:pt x="2570" y="7014"/>
                  </a:moveTo>
                  <a:cubicBezTo>
                    <a:pt x="2430" y="7014"/>
                    <a:pt x="2266" y="7191"/>
                    <a:pt x="2204" y="7410"/>
                  </a:cubicBezTo>
                  <a:cubicBezTo>
                    <a:pt x="2142" y="7630"/>
                    <a:pt x="2205" y="7810"/>
                    <a:pt x="2347" y="7810"/>
                  </a:cubicBezTo>
                  <a:cubicBezTo>
                    <a:pt x="2489" y="7810"/>
                    <a:pt x="2653" y="7630"/>
                    <a:pt x="2714" y="7410"/>
                  </a:cubicBezTo>
                  <a:cubicBezTo>
                    <a:pt x="2775" y="7191"/>
                    <a:pt x="2710" y="7014"/>
                    <a:pt x="2570" y="7014"/>
                  </a:cubicBezTo>
                  <a:close/>
                  <a:moveTo>
                    <a:pt x="5056" y="7014"/>
                  </a:moveTo>
                  <a:cubicBezTo>
                    <a:pt x="4916" y="7014"/>
                    <a:pt x="4757" y="7191"/>
                    <a:pt x="4702" y="7410"/>
                  </a:cubicBezTo>
                  <a:cubicBezTo>
                    <a:pt x="4647" y="7630"/>
                    <a:pt x="4716" y="7810"/>
                    <a:pt x="4857" y="7810"/>
                  </a:cubicBezTo>
                  <a:cubicBezTo>
                    <a:pt x="4999" y="7810"/>
                    <a:pt x="5158" y="7630"/>
                    <a:pt x="5212" y="7410"/>
                  </a:cubicBezTo>
                  <a:cubicBezTo>
                    <a:pt x="5266" y="7191"/>
                    <a:pt x="5196" y="7014"/>
                    <a:pt x="5056" y="7014"/>
                  </a:cubicBezTo>
                  <a:close/>
                  <a:moveTo>
                    <a:pt x="5678" y="7014"/>
                  </a:moveTo>
                  <a:cubicBezTo>
                    <a:pt x="5537" y="7014"/>
                    <a:pt x="5380" y="7191"/>
                    <a:pt x="5327" y="7410"/>
                  </a:cubicBezTo>
                  <a:cubicBezTo>
                    <a:pt x="5273" y="7630"/>
                    <a:pt x="5343" y="7810"/>
                    <a:pt x="5485" y="7810"/>
                  </a:cubicBezTo>
                  <a:cubicBezTo>
                    <a:pt x="5627" y="7810"/>
                    <a:pt x="5784" y="7630"/>
                    <a:pt x="5837" y="7410"/>
                  </a:cubicBezTo>
                  <a:cubicBezTo>
                    <a:pt x="5889" y="7191"/>
                    <a:pt x="5818" y="7014"/>
                    <a:pt x="5678" y="7014"/>
                  </a:cubicBezTo>
                  <a:close/>
                  <a:moveTo>
                    <a:pt x="6299" y="7014"/>
                  </a:moveTo>
                  <a:cubicBezTo>
                    <a:pt x="6159" y="7014"/>
                    <a:pt x="6003" y="7191"/>
                    <a:pt x="5951" y="7410"/>
                  </a:cubicBezTo>
                  <a:cubicBezTo>
                    <a:pt x="5899" y="7630"/>
                    <a:pt x="5971" y="7810"/>
                    <a:pt x="6113" y="7810"/>
                  </a:cubicBezTo>
                  <a:cubicBezTo>
                    <a:pt x="6254" y="7810"/>
                    <a:pt x="6411" y="7630"/>
                    <a:pt x="6462" y="7410"/>
                  </a:cubicBezTo>
                  <a:cubicBezTo>
                    <a:pt x="6512" y="7191"/>
                    <a:pt x="6439" y="7014"/>
                    <a:pt x="6299" y="7014"/>
                  </a:cubicBezTo>
                  <a:close/>
                  <a:moveTo>
                    <a:pt x="6921" y="7014"/>
                  </a:moveTo>
                  <a:cubicBezTo>
                    <a:pt x="6780" y="7014"/>
                    <a:pt x="6626" y="7191"/>
                    <a:pt x="6576" y="7410"/>
                  </a:cubicBezTo>
                  <a:cubicBezTo>
                    <a:pt x="6526" y="7630"/>
                    <a:pt x="6599" y="7810"/>
                    <a:pt x="6740" y="7810"/>
                  </a:cubicBezTo>
                  <a:cubicBezTo>
                    <a:pt x="6882" y="7810"/>
                    <a:pt x="7037" y="7630"/>
                    <a:pt x="7086" y="7410"/>
                  </a:cubicBezTo>
                  <a:cubicBezTo>
                    <a:pt x="7135" y="7191"/>
                    <a:pt x="7061" y="7014"/>
                    <a:pt x="6921" y="7014"/>
                  </a:cubicBezTo>
                  <a:close/>
                  <a:moveTo>
                    <a:pt x="7542" y="7014"/>
                  </a:moveTo>
                  <a:cubicBezTo>
                    <a:pt x="7402" y="7014"/>
                    <a:pt x="7249" y="7191"/>
                    <a:pt x="7201" y="7410"/>
                  </a:cubicBezTo>
                  <a:cubicBezTo>
                    <a:pt x="7152" y="7630"/>
                    <a:pt x="7227" y="7810"/>
                    <a:pt x="7368" y="7810"/>
                  </a:cubicBezTo>
                  <a:cubicBezTo>
                    <a:pt x="7510" y="7810"/>
                    <a:pt x="7663" y="7630"/>
                    <a:pt x="7711" y="7410"/>
                  </a:cubicBezTo>
                  <a:cubicBezTo>
                    <a:pt x="7758" y="7191"/>
                    <a:pt x="7683" y="7014"/>
                    <a:pt x="7542" y="7014"/>
                  </a:cubicBezTo>
                  <a:close/>
                  <a:moveTo>
                    <a:pt x="8164" y="7014"/>
                  </a:moveTo>
                  <a:cubicBezTo>
                    <a:pt x="8024" y="7014"/>
                    <a:pt x="7872" y="7191"/>
                    <a:pt x="7825" y="7410"/>
                  </a:cubicBezTo>
                  <a:cubicBezTo>
                    <a:pt x="7778" y="7630"/>
                    <a:pt x="7855" y="7810"/>
                    <a:pt x="7996" y="7810"/>
                  </a:cubicBezTo>
                  <a:cubicBezTo>
                    <a:pt x="8138" y="7810"/>
                    <a:pt x="8290" y="7630"/>
                    <a:pt x="8336" y="7410"/>
                  </a:cubicBezTo>
                  <a:cubicBezTo>
                    <a:pt x="8381" y="7191"/>
                    <a:pt x="8304" y="7014"/>
                    <a:pt x="8164" y="7014"/>
                  </a:cubicBezTo>
                  <a:close/>
                  <a:moveTo>
                    <a:pt x="8786" y="7014"/>
                  </a:moveTo>
                  <a:cubicBezTo>
                    <a:pt x="8645" y="7014"/>
                    <a:pt x="8495" y="7191"/>
                    <a:pt x="8450" y="7410"/>
                  </a:cubicBezTo>
                  <a:cubicBezTo>
                    <a:pt x="8405" y="7630"/>
                    <a:pt x="8483" y="7810"/>
                    <a:pt x="8624" y="7810"/>
                  </a:cubicBezTo>
                  <a:cubicBezTo>
                    <a:pt x="8766" y="7810"/>
                    <a:pt x="8916" y="7630"/>
                    <a:pt x="8960" y="7410"/>
                  </a:cubicBezTo>
                  <a:cubicBezTo>
                    <a:pt x="9004" y="7191"/>
                    <a:pt x="8926" y="7014"/>
                    <a:pt x="8786" y="7014"/>
                  </a:cubicBezTo>
                  <a:close/>
                  <a:moveTo>
                    <a:pt x="9407" y="7014"/>
                  </a:moveTo>
                  <a:cubicBezTo>
                    <a:pt x="9267" y="7014"/>
                    <a:pt x="9118" y="7191"/>
                    <a:pt x="9075" y="7410"/>
                  </a:cubicBezTo>
                  <a:cubicBezTo>
                    <a:pt x="9031" y="7630"/>
                    <a:pt x="9110" y="7810"/>
                    <a:pt x="9252" y="7810"/>
                  </a:cubicBezTo>
                  <a:cubicBezTo>
                    <a:pt x="9394" y="7810"/>
                    <a:pt x="9543" y="7630"/>
                    <a:pt x="9585" y="7410"/>
                  </a:cubicBezTo>
                  <a:cubicBezTo>
                    <a:pt x="9627" y="7191"/>
                    <a:pt x="9547" y="7014"/>
                    <a:pt x="9407" y="7014"/>
                  </a:cubicBezTo>
                  <a:close/>
                  <a:moveTo>
                    <a:pt x="10029" y="7014"/>
                  </a:moveTo>
                  <a:cubicBezTo>
                    <a:pt x="9889" y="7014"/>
                    <a:pt x="9741" y="7191"/>
                    <a:pt x="9700" y="7410"/>
                  </a:cubicBezTo>
                  <a:cubicBezTo>
                    <a:pt x="9658" y="7630"/>
                    <a:pt x="9738" y="7810"/>
                    <a:pt x="9880" y="7810"/>
                  </a:cubicBezTo>
                  <a:cubicBezTo>
                    <a:pt x="10021" y="7810"/>
                    <a:pt x="10169" y="7630"/>
                    <a:pt x="10210" y="7410"/>
                  </a:cubicBezTo>
                  <a:cubicBezTo>
                    <a:pt x="10250" y="7191"/>
                    <a:pt x="10169" y="7014"/>
                    <a:pt x="10029" y="7014"/>
                  </a:cubicBezTo>
                  <a:close/>
                  <a:moveTo>
                    <a:pt x="10650" y="7014"/>
                  </a:moveTo>
                  <a:cubicBezTo>
                    <a:pt x="10510" y="7014"/>
                    <a:pt x="10364" y="7191"/>
                    <a:pt x="10324" y="7410"/>
                  </a:cubicBezTo>
                  <a:cubicBezTo>
                    <a:pt x="10284" y="7630"/>
                    <a:pt x="10366" y="7810"/>
                    <a:pt x="10508" y="7810"/>
                  </a:cubicBezTo>
                  <a:cubicBezTo>
                    <a:pt x="10649" y="7810"/>
                    <a:pt x="10796" y="7630"/>
                    <a:pt x="10835" y="7410"/>
                  </a:cubicBezTo>
                  <a:cubicBezTo>
                    <a:pt x="10873" y="7191"/>
                    <a:pt x="10791" y="7014"/>
                    <a:pt x="10650" y="7014"/>
                  </a:cubicBezTo>
                  <a:close/>
                  <a:moveTo>
                    <a:pt x="13148" y="7014"/>
                  </a:moveTo>
                  <a:cubicBezTo>
                    <a:pt x="13008" y="7014"/>
                    <a:pt x="12867" y="7191"/>
                    <a:pt x="12834" y="7410"/>
                  </a:cubicBezTo>
                  <a:cubicBezTo>
                    <a:pt x="12801" y="7630"/>
                    <a:pt x="12888" y="7810"/>
                    <a:pt x="13030" y="7810"/>
                  </a:cubicBezTo>
                  <a:cubicBezTo>
                    <a:pt x="13172" y="7810"/>
                    <a:pt x="13313" y="7630"/>
                    <a:pt x="13345" y="7410"/>
                  </a:cubicBezTo>
                  <a:cubicBezTo>
                    <a:pt x="13376" y="7191"/>
                    <a:pt x="13288" y="7014"/>
                    <a:pt x="13148" y="7014"/>
                  </a:cubicBezTo>
                  <a:close/>
                  <a:moveTo>
                    <a:pt x="13770" y="7014"/>
                  </a:moveTo>
                  <a:cubicBezTo>
                    <a:pt x="13630" y="7014"/>
                    <a:pt x="13491" y="7191"/>
                    <a:pt x="13459" y="7410"/>
                  </a:cubicBezTo>
                  <a:cubicBezTo>
                    <a:pt x="13427" y="7630"/>
                    <a:pt x="13517" y="7810"/>
                    <a:pt x="13658" y="7810"/>
                  </a:cubicBezTo>
                  <a:cubicBezTo>
                    <a:pt x="13800" y="7810"/>
                    <a:pt x="13939" y="7630"/>
                    <a:pt x="13969" y="7410"/>
                  </a:cubicBezTo>
                  <a:cubicBezTo>
                    <a:pt x="13999" y="7191"/>
                    <a:pt x="13910" y="7014"/>
                    <a:pt x="13770" y="7014"/>
                  </a:cubicBezTo>
                  <a:close/>
                  <a:moveTo>
                    <a:pt x="14392" y="7014"/>
                  </a:moveTo>
                  <a:cubicBezTo>
                    <a:pt x="14252" y="7014"/>
                    <a:pt x="14114" y="7191"/>
                    <a:pt x="14084" y="7410"/>
                  </a:cubicBezTo>
                  <a:cubicBezTo>
                    <a:pt x="14054" y="7630"/>
                    <a:pt x="14145" y="7810"/>
                    <a:pt x="14286" y="7810"/>
                  </a:cubicBezTo>
                  <a:cubicBezTo>
                    <a:pt x="14428" y="7810"/>
                    <a:pt x="14566" y="7630"/>
                    <a:pt x="14594" y="7410"/>
                  </a:cubicBezTo>
                  <a:cubicBezTo>
                    <a:pt x="14623" y="7191"/>
                    <a:pt x="14532" y="7014"/>
                    <a:pt x="14392" y="7014"/>
                  </a:cubicBezTo>
                  <a:close/>
                  <a:moveTo>
                    <a:pt x="15014" y="7014"/>
                  </a:moveTo>
                  <a:cubicBezTo>
                    <a:pt x="14874" y="7014"/>
                    <a:pt x="14737" y="7191"/>
                    <a:pt x="14709" y="7410"/>
                  </a:cubicBezTo>
                  <a:cubicBezTo>
                    <a:pt x="14681" y="7630"/>
                    <a:pt x="14773" y="7810"/>
                    <a:pt x="14914" y="7810"/>
                  </a:cubicBezTo>
                  <a:cubicBezTo>
                    <a:pt x="15056" y="7810"/>
                    <a:pt x="15193" y="7630"/>
                    <a:pt x="15219" y="7410"/>
                  </a:cubicBezTo>
                  <a:cubicBezTo>
                    <a:pt x="15246" y="7191"/>
                    <a:pt x="15154" y="7014"/>
                    <a:pt x="15014" y="7014"/>
                  </a:cubicBezTo>
                  <a:close/>
                  <a:moveTo>
                    <a:pt x="411" y="8002"/>
                  </a:moveTo>
                  <a:cubicBezTo>
                    <a:pt x="269" y="8002"/>
                    <a:pt x="98" y="8182"/>
                    <a:pt x="29" y="8407"/>
                  </a:cubicBezTo>
                  <a:cubicBezTo>
                    <a:pt x="-40" y="8632"/>
                    <a:pt x="20" y="8817"/>
                    <a:pt x="163" y="8817"/>
                  </a:cubicBezTo>
                  <a:cubicBezTo>
                    <a:pt x="306" y="8817"/>
                    <a:pt x="478" y="8632"/>
                    <a:pt x="546" y="8407"/>
                  </a:cubicBezTo>
                  <a:cubicBezTo>
                    <a:pt x="613" y="8182"/>
                    <a:pt x="553" y="8002"/>
                    <a:pt x="411" y="8002"/>
                  </a:cubicBezTo>
                  <a:close/>
                  <a:moveTo>
                    <a:pt x="1032" y="8002"/>
                  </a:moveTo>
                  <a:cubicBezTo>
                    <a:pt x="890" y="8002"/>
                    <a:pt x="721" y="8182"/>
                    <a:pt x="653" y="8407"/>
                  </a:cubicBezTo>
                  <a:cubicBezTo>
                    <a:pt x="586" y="8632"/>
                    <a:pt x="647" y="8817"/>
                    <a:pt x="791" y="8817"/>
                  </a:cubicBezTo>
                  <a:cubicBezTo>
                    <a:pt x="934" y="8817"/>
                    <a:pt x="1104" y="8632"/>
                    <a:pt x="1170" y="8407"/>
                  </a:cubicBezTo>
                  <a:cubicBezTo>
                    <a:pt x="1236" y="8182"/>
                    <a:pt x="1174" y="8002"/>
                    <a:pt x="1032" y="8002"/>
                  </a:cubicBezTo>
                  <a:close/>
                  <a:moveTo>
                    <a:pt x="6073" y="8002"/>
                  </a:moveTo>
                  <a:cubicBezTo>
                    <a:pt x="5931" y="8002"/>
                    <a:pt x="5773" y="8182"/>
                    <a:pt x="5720" y="8407"/>
                  </a:cubicBezTo>
                  <a:cubicBezTo>
                    <a:pt x="5666" y="8632"/>
                    <a:pt x="5739" y="8817"/>
                    <a:pt x="5882" y="8817"/>
                  </a:cubicBezTo>
                  <a:cubicBezTo>
                    <a:pt x="6026" y="8817"/>
                    <a:pt x="6184" y="8632"/>
                    <a:pt x="6236" y="8407"/>
                  </a:cubicBezTo>
                  <a:cubicBezTo>
                    <a:pt x="6288" y="8182"/>
                    <a:pt x="6215" y="8002"/>
                    <a:pt x="6073" y="8002"/>
                  </a:cubicBezTo>
                  <a:close/>
                  <a:moveTo>
                    <a:pt x="6704" y="8002"/>
                  </a:moveTo>
                  <a:cubicBezTo>
                    <a:pt x="6563" y="8002"/>
                    <a:pt x="6406" y="8182"/>
                    <a:pt x="6354" y="8407"/>
                  </a:cubicBezTo>
                  <a:cubicBezTo>
                    <a:pt x="6303" y="8632"/>
                    <a:pt x="6377" y="8817"/>
                    <a:pt x="6520" y="8817"/>
                  </a:cubicBezTo>
                  <a:cubicBezTo>
                    <a:pt x="6663" y="8817"/>
                    <a:pt x="6821" y="8632"/>
                    <a:pt x="6871" y="8407"/>
                  </a:cubicBezTo>
                  <a:cubicBezTo>
                    <a:pt x="6921" y="8182"/>
                    <a:pt x="6846" y="8002"/>
                    <a:pt x="6704" y="8002"/>
                  </a:cubicBezTo>
                  <a:close/>
                  <a:moveTo>
                    <a:pt x="7336" y="8002"/>
                  </a:moveTo>
                  <a:cubicBezTo>
                    <a:pt x="7194" y="8002"/>
                    <a:pt x="7039" y="8182"/>
                    <a:pt x="6989" y="8407"/>
                  </a:cubicBezTo>
                  <a:cubicBezTo>
                    <a:pt x="6939" y="8632"/>
                    <a:pt x="7015" y="8817"/>
                    <a:pt x="7158" y="8817"/>
                  </a:cubicBezTo>
                  <a:cubicBezTo>
                    <a:pt x="7302" y="8817"/>
                    <a:pt x="7457" y="8632"/>
                    <a:pt x="7506" y="8407"/>
                  </a:cubicBezTo>
                  <a:cubicBezTo>
                    <a:pt x="7554" y="8182"/>
                    <a:pt x="7478" y="8002"/>
                    <a:pt x="7336" y="8002"/>
                  </a:cubicBezTo>
                  <a:close/>
                  <a:moveTo>
                    <a:pt x="7957" y="8002"/>
                  </a:moveTo>
                  <a:cubicBezTo>
                    <a:pt x="7816" y="8002"/>
                    <a:pt x="7662" y="8182"/>
                    <a:pt x="7614" y="8407"/>
                  </a:cubicBezTo>
                  <a:cubicBezTo>
                    <a:pt x="7566" y="8632"/>
                    <a:pt x="7643" y="8817"/>
                    <a:pt x="7786" y="8817"/>
                  </a:cubicBezTo>
                  <a:cubicBezTo>
                    <a:pt x="7929" y="8817"/>
                    <a:pt x="8083" y="8632"/>
                    <a:pt x="8130" y="8407"/>
                  </a:cubicBezTo>
                  <a:cubicBezTo>
                    <a:pt x="8177" y="8182"/>
                    <a:pt x="8099" y="8002"/>
                    <a:pt x="7957" y="8002"/>
                  </a:cubicBezTo>
                  <a:close/>
                  <a:moveTo>
                    <a:pt x="8589" y="8002"/>
                  </a:moveTo>
                  <a:cubicBezTo>
                    <a:pt x="8447" y="8002"/>
                    <a:pt x="8295" y="8182"/>
                    <a:pt x="8249" y="8407"/>
                  </a:cubicBezTo>
                  <a:cubicBezTo>
                    <a:pt x="8202" y="8632"/>
                    <a:pt x="8281" y="8817"/>
                    <a:pt x="8424" y="8817"/>
                  </a:cubicBezTo>
                  <a:cubicBezTo>
                    <a:pt x="8567" y="8817"/>
                    <a:pt x="8720" y="8632"/>
                    <a:pt x="8765" y="8407"/>
                  </a:cubicBezTo>
                  <a:cubicBezTo>
                    <a:pt x="8810" y="8182"/>
                    <a:pt x="8731" y="8002"/>
                    <a:pt x="8589" y="8002"/>
                  </a:cubicBezTo>
                  <a:close/>
                  <a:moveTo>
                    <a:pt x="9221" y="8002"/>
                  </a:moveTo>
                  <a:cubicBezTo>
                    <a:pt x="9079" y="8002"/>
                    <a:pt x="8928" y="8182"/>
                    <a:pt x="8883" y="8407"/>
                  </a:cubicBezTo>
                  <a:cubicBezTo>
                    <a:pt x="8839" y="8632"/>
                    <a:pt x="8919" y="8817"/>
                    <a:pt x="9062" y="8817"/>
                  </a:cubicBezTo>
                  <a:cubicBezTo>
                    <a:pt x="9205" y="8817"/>
                    <a:pt x="9357" y="8632"/>
                    <a:pt x="9400" y="8407"/>
                  </a:cubicBezTo>
                  <a:cubicBezTo>
                    <a:pt x="9443" y="8182"/>
                    <a:pt x="9363" y="8002"/>
                    <a:pt x="9221" y="8002"/>
                  </a:cubicBezTo>
                  <a:close/>
                  <a:moveTo>
                    <a:pt x="9853" y="8002"/>
                  </a:moveTo>
                  <a:cubicBezTo>
                    <a:pt x="9711" y="8002"/>
                    <a:pt x="9561" y="8182"/>
                    <a:pt x="9518" y="8407"/>
                  </a:cubicBezTo>
                  <a:cubicBezTo>
                    <a:pt x="9475" y="8632"/>
                    <a:pt x="9557" y="8817"/>
                    <a:pt x="9700" y="8817"/>
                  </a:cubicBezTo>
                  <a:cubicBezTo>
                    <a:pt x="9843" y="8817"/>
                    <a:pt x="9994" y="8632"/>
                    <a:pt x="10035" y="8407"/>
                  </a:cubicBezTo>
                  <a:cubicBezTo>
                    <a:pt x="10077" y="8182"/>
                    <a:pt x="9995" y="8002"/>
                    <a:pt x="9853" y="8002"/>
                  </a:cubicBezTo>
                  <a:close/>
                  <a:moveTo>
                    <a:pt x="10484" y="8002"/>
                  </a:moveTo>
                  <a:cubicBezTo>
                    <a:pt x="10342" y="8002"/>
                    <a:pt x="10194" y="8182"/>
                    <a:pt x="10153" y="8407"/>
                  </a:cubicBezTo>
                  <a:cubicBezTo>
                    <a:pt x="10112" y="8632"/>
                    <a:pt x="10194" y="8817"/>
                    <a:pt x="10338" y="8817"/>
                  </a:cubicBezTo>
                  <a:cubicBezTo>
                    <a:pt x="10481" y="8817"/>
                    <a:pt x="10630" y="8632"/>
                    <a:pt x="10670" y="8407"/>
                  </a:cubicBezTo>
                  <a:cubicBezTo>
                    <a:pt x="10709" y="8182"/>
                    <a:pt x="10626" y="8002"/>
                    <a:pt x="10484" y="8002"/>
                  </a:cubicBezTo>
                  <a:close/>
                  <a:moveTo>
                    <a:pt x="11106" y="8002"/>
                  </a:moveTo>
                  <a:cubicBezTo>
                    <a:pt x="10964" y="8002"/>
                    <a:pt x="10817" y="8182"/>
                    <a:pt x="10778" y="8407"/>
                  </a:cubicBezTo>
                  <a:cubicBezTo>
                    <a:pt x="10739" y="8632"/>
                    <a:pt x="10823" y="8817"/>
                    <a:pt x="10966" y="8817"/>
                  </a:cubicBezTo>
                  <a:cubicBezTo>
                    <a:pt x="11109" y="8817"/>
                    <a:pt x="11257" y="8632"/>
                    <a:pt x="11295" y="8407"/>
                  </a:cubicBezTo>
                  <a:cubicBezTo>
                    <a:pt x="11333" y="8182"/>
                    <a:pt x="11248" y="8002"/>
                    <a:pt x="11106" y="8002"/>
                  </a:cubicBezTo>
                  <a:close/>
                  <a:moveTo>
                    <a:pt x="11738" y="8002"/>
                  </a:moveTo>
                  <a:cubicBezTo>
                    <a:pt x="11596" y="8002"/>
                    <a:pt x="11450" y="8182"/>
                    <a:pt x="11413" y="8407"/>
                  </a:cubicBezTo>
                  <a:cubicBezTo>
                    <a:pt x="11375" y="8632"/>
                    <a:pt x="11461" y="8817"/>
                    <a:pt x="11604" y="8817"/>
                  </a:cubicBezTo>
                  <a:cubicBezTo>
                    <a:pt x="11748" y="8817"/>
                    <a:pt x="11893" y="8632"/>
                    <a:pt x="11930" y="8407"/>
                  </a:cubicBezTo>
                  <a:cubicBezTo>
                    <a:pt x="11966" y="8182"/>
                    <a:pt x="11880" y="8002"/>
                    <a:pt x="11738" y="8002"/>
                  </a:cubicBezTo>
                  <a:close/>
                  <a:moveTo>
                    <a:pt x="13001" y="8002"/>
                  </a:moveTo>
                  <a:cubicBezTo>
                    <a:pt x="12860" y="8002"/>
                    <a:pt x="12717" y="8182"/>
                    <a:pt x="12683" y="8407"/>
                  </a:cubicBezTo>
                  <a:cubicBezTo>
                    <a:pt x="12649" y="8632"/>
                    <a:pt x="12737" y="8817"/>
                    <a:pt x="12880" y="8817"/>
                  </a:cubicBezTo>
                  <a:cubicBezTo>
                    <a:pt x="13024" y="8817"/>
                    <a:pt x="13167" y="8632"/>
                    <a:pt x="13200" y="8407"/>
                  </a:cubicBezTo>
                  <a:cubicBezTo>
                    <a:pt x="13232" y="8182"/>
                    <a:pt x="13143" y="8002"/>
                    <a:pt x="13001" y="8002"/>
                  </a:cubicBezTo>
                  <a:close/>
                  <a:moveTo>
                    <a:pt x="13633" y="8002"/>
                  </a:moveTo>
                  <a:cubicBezTo>
                    <a:pt x="13491" y="8002"/>
                    <a:pt x="13350" y="8182"/>
                    <a:pt x="13318" y="8407"/>
                  </a:cubicBezTo>
                  <a:cubicBezTo>
                    <a:pt x="13286" y="8632"/>
                    <a:pt x="13375" y="8817"/>
                    <a:pt x="13519" y="8817"/>
                  </a:cubicBezTo>
                  <a:cubicBezTo>
                    <a:pt x="13662" y="8817"/>
                    <a:pt x="13803" y="8632"/>
                    <a:pt x="13834" y="8407"/>
                  </a:cubicBezTo>
                  <a:cubicBezTo>
                    <a:pt x="13865" y="8182"/>
                    <a:pt x="13775" y="8002"/>
                    <a:pt x="13633" y="8002"/>
                  </a:cubicBezTo>
                  <a:close/>
                  <a:moveTo>
                    <a:pt x="14255" y="8002"/>
                  </a:moveTo>
                  <a:cubicBezTo>
                    <a:pt x="14113" y="8002"/>
                    <a:pt x="13974" y="8182"/>
                    <a:pt x="13943" y="8407"/>
                  </a:cubicBezTo>
                  <a:cubicBezTo>
                    <a:pt x="13912" y="8632"/>
                    <a:pt x="14004" y="8817"/>
                    <a:pt x="14147" y="8817"/>
                  </a:cubicBezTo>
                  <a:cubicBezTo>
                    <a:pt x="14290" y="8817"/>
                    <a:pt x="14430" y="8632"/>
                    <a:pt x="14460" y="8407"/>
                  </a:cubicBezTo>
                  <a:cubicBezTo>
                    <a:pt x="14489" y="8182"/>
                    <a:pt x="14397" y="8002"/>
                    <a:pt x="14255" y="8002"/>
                  </a:cubicBezTo>
                  <a:close/>
                  <a:moveTo>
                    <a:pt x="14887" y="8002"/>
                  </a:moveTo>
                  <a:cubicBezTo>
                    <a:pt x="14745" y="8002"/>
                    <a:pt x="14607" y="8182"/>
                    <a:pt x="14578" y="8407"/>
                  </a:cubicBezTo>
                  <a:cubicBezTo>
                    <a:pt x="14549" y="8632"/>
                    <a:pt x="14642" y="8817"/>
                    <a:pt x="14785" y="8817"/>
                  </a:cubicBezTo>
                  <a:cubicBezTo>
                    <a:pt x="14929" y="8817"/>
                    <a:pt x="15067" y="8632"/>
                    <a:pt x="15095" y="8407"/>
                  </a:cubicBezTo>
                  <a:cubicBezTo>
                    <a:pt x="15122" y="8182"/>
                    <a:pt x="15029" y="8002"/>
                    <a:pt x="14887" y="8002"/>
                  </a:cubicBezTo>
                  <a:close/>
                  <a:moveTo>
                    <a:pt x="15519" y="8002"/>
                  </a:moveTo>
                  <a:cubicBezTo>
                    <a:pt x="15378" y="8002"/>
                    <a:pt x="15240" y="8182"/>
                    <a:pt x="15213" y="8407"/>
                  </a:cubicBezTo>
                  <a:cubicBezTo>
                    <a:pt x="15186" y="8632"/>
                    <a:pt x="15280" y="8817"/>
                    <a:pt x="15423" y="8817"/>
                  </a:cubicBezTo>
                  <a:cubicBezTo>
                    <a:pt x="15567" y="8817"/>
                    <a:pt x="15704" y="8632"/>
                    <a:pt x="15730" y="8407"/>
                  </a:cubicBezTo>
                  <a:cubicBezTo>
                    <a:pt x="15756" y="8182"/>
                    <a:pt x="15661" y="8002"/>
                    <a:pt x="15519" y="8002"/>
                  </a:cubicBezTo>
                  <a:close/>
                  <a:moveTo>
                    <a:pt x="5837" y="8989"/>
                  </a:moveTo>
                  <a:cubicBezTo>
                    <a:pt x="5693" y="8989"/>
                    <a:pt x="5533" y="9174"/>
                    <a:pt x="5478" y="9405"/>
                  </a:cubicBezTo>
                  <a:cubicBezTo>
                    <a:pt x="5423" y="9636"/>
                    <a:pt x="5496" y="9824"/>
                    <a:pt x="5641" y="9824"/>
                  </a:cubicBezTo>
                  <a:cubicBezTo>
                    <a:pt x="5786" y="9824"/>
                    <a:pt x="5948" y="9636"/>
                    <a:pt x="6001" y="9405"/>
                  </a:cubicBezTo>
                  <a:cubicBezTo>
                    <a:pt x="6054" y="9174"/>
                    <a:pt x="5980" y="8989"/>
                    <a:pt x="5837" y="8989"/>
                  </a:cubicBezTo>
                  <a:close/>
                  <a:moveTo>
                    <a:pt x="6478" y="8989"/>
                  </a:moveTo>
                  <a:cubicBezTo>
                    <a:pt x="6335" y="8989"/>
                    <a:pt x="6176" y="9174"/>
                    <a:pt x="6123" y="9405"/>
                  </a:cubicBezTo>
                  <a:cubicBezTo>
                    <a:pt x="6070" y="9636"/>
                    <a:pt x="6144" y="9824"/>
                    <a:pt x="6289" y="9824"/>
                  </a:cubicBezTo>
                  <a:cubicBezTo>
                    <a:pt x="6435" y="9824"/>
                    <a:pt x="6594" y="9636"/>
                    <a:pt x="6646" y="9405"/>
                  </a:cubicBezTo>
                  <a:cubicBezTo>
                    <a:pt x="6697" y="9174"/>
                    <a:pt x="6622" y="8989"/>
                    <a:pt x="6478" y="8989"/>
                  </a:cubicBezTo>
                  <a:close/>
                  <a:moveTo>
                    <a:pt x="7110" y="8989"/>
                  </a:moveTo>
                  <a:cubicBezTo>
                    <a:pt x="6966" y="8989"/>
                    <a:pt x="6809" y="9174"/>
                    <a:pt x="6758" y="9405"/>
                  </a:cubicBezTo>
                  <a:cubicBezTo>
                    <a:pt x="6706" y="9636"/>
                    <a:pt x="6782" y="9824"/>
                    <a:pt x="6927" y="9824"/>
                  </a:cubicBezTo>
                  <a:cubicBezTo>
                    <a:pt x="7073" y="9824"/>
                    <a:pt x="7231" y="9636"/>
                    <a:pt x="7281" y="9405"/>
                  </a:cubicBezTo>
                  <a:cubicBezTo>
                    <a:pt x="7330" y="9174"/>
                    <a:pt x="7254" y="8989"/>
                    <a:pt x="7110" y="8989"/>
                  </a:cubicBezTo>
                  <a:close/>
                  <a:moveTo>
                    <a:pt x="7751" y="8989"/>
                  </a:moveTo>
                  <a:cubicBezTo>
                    <a:pt x="7608" y="8989"/>
                    <a:pt x="7452" y="9174"/>
                    <a:pt x="7402" y="9405"/>
                  </a:cubicBezTo>
                  <a:cubicBezTo>
                    <a:pt x="7353" y="9636"/>
                    <a:pt x="7431" y="9824"/>
                    <a:pt x="7576" y="9824"/>
                  </a:cubicBezTo>
                  <a:cubicBezTo>
                    <a:pt x="7721" y="9824"/>
                    <a:pt x="7878" y="9636"/>
                    <a:pt x="7926" y="9405"/>
                  </a:cubicBezTo>
                  <a:cubicBezTo>
                    <a:pt x="7973" y="9174"/>
                    <a:pt x="7895" y="8989"/>
                    <a:pt x="7751" y="8989"/>
                  </a:cubicBezTo>
                  <a:close/>
                  <a:moveTo>
                    <a:pt x="8393" y="8989"/>
                  </a:moveTo>
                  <a:cubicBezTo>
                    <a:pt x="8249" y="8989"/>
                    <a:pt x="8095" y="9174"/>
                    <a:pt x="8047" y="9405"/>
                  </a:cubicBezTo>
                  <a:cubicBezTo>
                    <a:pt x="8000" y="9636"/>
                    <a:pt x="8079" y="9824"/>
                    <a:pt x="8224" y="9824"/>
                  </a:cubicBezTo>
                  <a:cubicBezTo>
                    <a:pt x="8369" y="9824"/>
                    <a:pt x="8524" y="9636"/>
                    <a:pt x="8570" y="9405"/>
                  </a:cubicBezTo>
                  <a:cubicBezTo>
                    <a:pt x="8616" y="9174"/>
                    <a:pt x="8537" y="8989"/>
                    <a:pt x="8393" y="8989"/>
                  </a:cubicBezTo>
                  <a:close/>
                  <a:moveTo>
                    <a:pt x="9025" y="8989"/>
                  </a:moveTo>
                  <a:cubicBezTo>
                    <a:pt x="8881" y="8989"/>
                    <a:pt x="8728" y="9174"/>
                    <a:pt x="8682" y="9405"/>
                  </a:cubicBezTo>
                  <a:cubicBezTo>
                    <a:pt x="8636" y="9636"/>
                    <a:pt x="8717" y="9824"/>
                    <a:pt x="8862" y="9824"/>
                  </a:cubicBezTo>
                  <a:cubicBezTo>
                    <a:pt x="9007" y="9824"/>
                    <a:pt x="9161" y="9636"/>
                    <a:pt x="9205" y="9405"/>
                  </a:cubicBezTo>
                  <a:cubicBezTo>
                    <a:pt x="9249" y="9174"/>
                    <a:pt x="9168" y="8989"/>
                    <a:pt x="9025" y="8989"/>
                  </a:cubicBezTo>
                  <a:close/>
                  <a:moveTo>
                    <a:pt x="9666" y="8989"/>
                  </a:moveTo>
                  <a:cubicBezTo>
                    <a:pt x="9523" y="8989"/>
                    <a:pt x="9371" y="9174"/>
                    <a:pt x="9327" y="9405"/>
                  </a:cubicBezTo>
                  <a:cubicBezTo>
                    <a:pt x="9283" y="9636"/>
                    <a:pt x="9365" y="9824"/>
                    <a:pt x="9510" y="9824"/>
                  </a:cubicBezTo>
                  <a:cubicBezTo>
                    <a:pt x="9655" y="9824"/>
                    <a:pt x="9807" y="9636"/>
                    <a:pt x="9850" y="9405"/>
                  </a:cubicBezTo>
                  <a:cubicBezTo>
                    <a:pt x="9892" y="9174"/>
                    <a:pt x="9810" y="8989"/>
                    <a:pt x="9666" y="8989"/>
                  </a:cubicBezTo>
                  <a:close/>
                  <a:moveTo>
                    <a:pt x="10298" y="8989"/>
                  </a:moveTo>
                  <a:cubicBezTo>
                    <a:pt x="10154" y="8989"/>
                    <a:pt x="10004" y="9174"/>
                    <a:pt x="9962" y="9405"/>
                  </a:cubicBezTo>
                  <a:cubicBezTo>
                    <a:pt x="9920" y="9636"/>
                    <a:pt x="10003" y="9824"/>
                    <a:pt x="10148" y="9824"/>
                  </a:cubicBezTo>
                  <a:cubicBezTo>
                    <a:pt x="10293" y="9824"/>
                    <a:pt x="10444" y="9636"/>
                    <a:pt x="10485" y="9405"/>
                  </a:cubicBezTo>
                  <a:cubicBezTo>
                    <a:pt x="10525" y="9174"/>
                    <a:pt x="10441" y="8989"/>
                    <a:pt x="10298" y="8989"/>
                  </a:cubicBezTo>
                  <a:close/>
                  <a:moveTo>
                    <a:pt x="10940" y="8989"/>
                  </a:moveTo>
                  <a:cubicBezTo>
                    <a:pt x="10796" y="8989"/>
                    <a:pt x="10647" y="9174"/>
                    <a:pt x="10607" y="9405"/>
                  </a:cubicBezTo>
                  <a:cubicBezTo>
                    <a:pt x="10566" y="9636"/>
                    <a:pt x="10651" y="9824"/>
                    <a:pt x="10796" y="9824"/>
                  </a:cubicBezTo>
                  <a:cubicBezTo>
                    <a:pt x="10941" y="9824"/>
                    <a:pt x="11091" y="9636"/>
                    <a:pt x="11130" y="9405"/>
                  </a:cubicBezTo>
                  <a:cubicBezTo>
                    <a:pt x="11169" y="9174"/>
                    <a:pt x="11083" y="8989"/>
                    <a:pt x="10940" y="8989"/>
                  </a:cubicBezTo>
                  <a:close/>
                  <a:moveTo>
                    <a:pt x="11572" y="8989"/>
                  </a:moveTo>
                  <a:cubicBezTo>
                    <a:pt x="11428" y="8989"/>
                    <a:pt x="11280" y="9174"/>
                    <a:pt x="11242" y="9405"/>
                  </a:cubicBezTo>
                  <a:cubicBezTo>
                    <a:pt x="11203" y="9636"/>
                    <a:pt x="11290" y="9824"/>
                    <a:pt x="11435" y="9824"/>
                  </a:cubicBezTo>
                  <a:cubicBezTo>
                    <a:pt x="11580" y="9824"/>
                    <a:pt x="11728" y="9636"/>
                    <a:pt x="11765" y="9405"/>
                  </a:cubicBezTo>
                  <a:cubicBezTo>
                    <a:pt x="11802" y="9174"/>
                    <a:pt x="11715" y="8989"/>
                    <a:pt x="11572" y="8989"/>
                  </a:cubicBezTo>
                  <a:close/>
                  <a:moveTo>
                    <a:pt x="12213" y="8989"/>
                  </a:moveTo>
                  <a:cubicBezTo>
                    <a:pt x="12070" y="8989"/>
                    <a:pt x="11924" y="9174"/>
                    <a:pt x="11887" y="9405"/>
                  </a:cubicBezTo>
                  <a:cubicBezTo>
                    <a:pt x="11850" y="9636"/>
                    <a:pt x="11938" y="9824"/>
                    <a:pt x="12083" y="9824"/>
                  </a:cubicBezTo>
                  <a:cubicBezTo>
                    <a:pt x="12228" y="9824"/>
                    <a:pt x="12374" y="9636"/>
                    <a:pt x="12410" y="9405"/>
                  </a:cubicBezTo>
                  <a:cubicBezTo>
                    <a:pt x="12445" y="9174"/>
                    <a:pt x="12357" y="8989"/>
                    <a:pt x="12213" y="8989"/>
                  </a:cubicBezTo>
                  <a:close/>
                  <a:moveTo>
                    <a:pt x="12855" y="8989"/>
                  </a:moveTo>
                  <a:cubicBezTo>
                    <a:pt x="12711" y="8989"/>
                    <a:pt x="12567" y="9174"/>
                    <a:pt x="12532" y="9405"/>
                  </a:cubicBezTo>
                  <a:cubicBezTo>
                    <a:pt x="12497" y="9636"/>
                    <a:pt x="12586" y="9824"/>
                    <a:pt x="12731" y="9824"/>
                  </a:cubicBezTo>
                  <a:cubicBezTo>
                    <a:pt x="12876" y="9824"/>
                    <a:pt x="13021" y="9636"/>
                    <a:pt x="13055" y="9405"/>
                  </a:cubicBezTo>
                  <a:cubicBezTo>
                    <a:pt x="13088" y="9174"/>
                    <a:pt x="12998" y="8989"/>
                    <a:pt x="12855" y="8989"/>
                  </a:cubicBezTo>
                  <a:close/>
                  <a:moveTo>
                    <a:pt x="13487" y="8989"/>
                  </a:moveTo>
                  <a:cubicBezTo>
                    <a:pt x="13343" y="8989"/>
                    <a:pt x="13200" y="9174"/>
                    <a:pt x="13167" y="9405"/>
                  </a:cubicBezTo>
                  <a:cubicBezTo>
                    <a:pt x="13134" y="9636"/>
                    <a:pt x="13224" y="9824"/>
                    <a:pt x="13369" y="9824"/>
                  </a:cubicBezTo>
                  <a:cubicBezTo>
                    <a:pt x="13514" y="9824"/>
                    <a:pt x="13658" y="9636"/>
                    <a:pt x="13690" y="9405"/>
                  </a:cubicBezTo>
                  <a:cubicBezTo>
                    <a:pt x="13721" y="9174"/>
                    <a:pt x="13630" y="8989"/>
                    <a:pt x="13487" y="8989"/>
                  </a:cubicBezTo>
                  <a:close/>
                  <a:moveTo>
                    <a:pt x="14129" y="8989"/>
                  </a:moveTo>
                  <a:cubicBezTo>
                    <a:pt x="13985" y="8989"/>
                    <a:pt x="13843" y="9174"/>
                    <a:pt x="13812" y="9405"/>
                  </a:cubicBezTo>
                  <a:cubicBezTo>
                    <a:pt x="13781" y="9636"/>
                    <a:pt x="13873" y="9824"/>
                    <a:pt x="14018" y="9824"/>
                  </a:cubicBezTo>
                  <a:cubicBezTo>
                    <a:pt x="14163" y="9824"/>
                    <a:pt x="14305" y="9636"/>
                    <a:pt x="14335" y="9405"/>
                  </a:cubicBezTo>
                  <a:cubicBezTo>
                    <a:pt x="14365" y="9174"/>
                    <a:pt x="14272" y="8989"/>
                    <a:pt x="14129" y="8989"/>
                  </a:cubicBezTo>
                  <a:close/>
                  <a:moveTo>
                    <a:pt x="6242" y="10027"/>
                  </a:moveTo>
                  <a:cubicBezTo>
                    <a:pt x="6097" y="10027"/>
                    <a:pt x="5936" y="10217"/>
                    <a:pt x="5881" y="10453"/>
                  </a:cubicBezTo>
                  <a:cubicBezTo>
                    <a:pt x="5827" y="10691"/>
                    <a:pt x="5902" y="10883"/>
                    <a:pt x="6049" y="10883"/>
                  </a:cubicBezTo>
                  <a:cubicBezTo>
                    <a:pt x="6196" y="10883"/>
                    <a:pt x="6358" y="10691"/>
                    <a:pt x="6411" y="10453"/>
                  </a:cubicBezTo>
                  <a:cubicBezTo>
                    <a:pt x="6464" y="10217"/>
                    <a:pt x="6388" y="10027"/>
                    <a:pt x="6242" y="10027"/>
                  </a:cubicBezTo>
                  <a:close/>
                  <a:moveTo>
                    <a:pt x="6894" y="10027"/>
                  </a:moveTo>
                  <a:cubicBezTo>
                    <a:pt x="6748" y="10027"/>
                    <a:pt x="6589" y="10217"/>
                    <a:pt x="6536" y="10453"/>
                  </a:cubicBezTo>
                  <a:cubicBezTo>
                    <a:pt x="6484" y="10691"/>
                    <a:pt x="6560" y="10883"/>
                    <a:pt x="6707" y="10883"/>
                  </a:cubicBezTo>
                  <a:cubicBezTo>
                    <a:pt x="6854" y="10883"/>
                    <a:pt x="7015" y="10691"/>
                    <a:pt x="7066" y="10453"/>
                  </a:cubicBezTo>
                  <a:cubicBezTo>
                    <a:pt x="7117" y="10217"/>
                    <a:pt x="7039" y="10027"/>
                    <a:pt x="6894" y="10027"/>
                  </a:cubicBezTo>
                  <a:close/>
                  <a:moveTo>
                    <a:pt x="7535" y="10027"/>
                  </a:moveTo>
                  <a:cubicBezTo>
                    <a:pt x="7390" y="10027"/>
                    <a:pt x="7232" y="10217"/>
                    <a:pt x="7181" y="10453"/>
                  </a:cubicBezTo>
                  <a:cubicBezTo>
                    <a:pt x="7130" y="10691"/>
                    <a:pt x="7208" y="10883"/>
                    <a:pt x="7355" y="10883"/>
                  </a:cubicBezTo>
                  <a:cubicBezTo>
                    <a:pt x="7502" y="10883"/>
                    <a:pt x="7661" y="10691"/>
                    <a:pt x="7711" y="10453"/>
                  </a:cubicBezTo>
                  <a:cubicBezTo>
                    <a:pt x="7759" y="10217"/>
                    <a:pt x="7681" y="10027"/>
                    <a:pt x="7535" y="10027"/>
                  </a:cubicBezTo>
                  <a:close/>
                  <a:moveTo>
                    <a:pt x="8177" y="10027"/>
                  </a:moveTo>
                  <a:cubicBezTo>
                    <a:pt x="8032" y="10027"/>
                    <a:pt x="7875" y="10217"/>
                    <a:pt x="7826" y="10453"/>
                  </a:cubicBezTo>
                  <a:cubicBezTo>
                    <a:pt x="7777" y="10691"/>
                    <a:pt x="7856" y="10883"/>
                    <a:pt x="8003" y="10883"/>
                  </a:cubicBezTo>
                  <a:cubicBezTo>
                    <a:pt x="8150" y="10883"/>
                    <a:pt x="8308" y="10691"/>
                    <a:pt x="8355" y="10453"/>
                  </a:cubicBezTo>
                  <a:cubicBezTo>
                    <a:pt x="8402" y="10217"/>
                    <a:pt x="8322" y="10027"/>
                    <a:pt x="8177" y="10027"/>
                  </a:cubicBezTo>
                  <a:close/>
                  <a:moveTo>
                    <a:pt x="8829" y="10027"/>
                  </a:moveTo>
                  <a:cubicBezTo>
                    <a:pt x="8683" y="10027"/>
                    <a:pt x="8527" y="10217"/>
                    <a:pt x="8481" y="10453"/>
                  </a:cubicBezTo>
                  <a:cubicBezTo>
                    <a:pt x="8434" y="10691"/>
                    <a:pt x="8514" y="10883"/>
                    <a:pt x="8662" y="10883"/>
                  </a:cubicBezTo>
                  <a:cubicBezTo>
                    <a:pt x="8809" y="10883"/>
                    <a:pt x="8965" y="10691"/>
                    <a:pt x="9010" y="10453"/>
                  </a:cubicBezTo>
                  <a:cubicBezTo>
                    <a:pt x="9055" y="10217"/>
                    <a:pt x="8974" y="10027"/>
                    <a:pt x="8829" y="10027"/>
                  </a:cubicBezTo>
                  <a:close/>
                  <a:moveTo>
                    <a:pt x="9470" y="10027"/>
                  </a:moveTo>
                  <a:cubicBezTo>
                    <a:pt x="9325" y="10027"/>
                    <a:pt x="9171" y="10217"/>
                    <a:pt x="9126" y="10453"/>
                  </a:cubicBezTo>
                  <a:cubicBezTo>
                    <a:pt x="9080" y="10691"/>
                    <a:pt x="9163" y="10883"/>
                    <a:pt x="9310" y="10883"/>
                  </a:cubicBezTo>
                  <a:cubicBezTo>
                    <a:pt x="9457" y="10883"/>
                    <a:pt x="9612" y="10691"/>
                    <a:pt x="9655" y="10453"/>
                  </a:cubicBezTo>
                  <a:cubicBezTo>
                    <a:pt x="9699" y="10217"/>
                    <a:pt x="9616" y="10027"/>
                    <a:pt x="9470" y="10027"/>
                  </a:cubicBezTo>
                  <a:close/>
                  <a:moveTo>
                    <a:pt x="10122" y="10027"/>
                  </a:moveTo>
                  <a:cubicBezTo>
                    <a:pt x="9976" y="10027"/>
                    <a:pt x="9824" y="10217"/>
                    <a:pt x="9781" y="10453"/>
                  </a:cubicBezTo>
                  <a:cubicBezTo>
                    <a:pt x="9737" y="10691"/>
                    <a:pt x="9821" y="10883"/>
                    <a:pt x="9968" y="10883"/>
                  </a:cubicBezTo>
                  <a:cubicBezTo>
                    <a:pt x="10115" y="10883"/>
                    <a:pt x="10268" y="10691"/>
                    <a:pt x="10310" y="10453"/>
                  </a:cubicBezTo>
                  <a:cubicBezTo>
                    <a:pt x="10352" y="10217"/>
                    <a:pt x="10267" y="10027"/>
                    <a:pt x="10122" y="10027"/>
                  </a:cubicBezTo>
                  <a:close/>
                  <a:moveTo>
                    <a:pt x="10763" y="10027"/>
                  </a:moveTo>
                  <a:cubicBezTo>
                    <a:pt x="10618" y="10027"/>
                    <a:pt x="10467" y="10217"/>
                    <a:pt x="10426" y="10453"/>
                  </a:cubicBezTo>
                  <a:cubicBezTo>
                    <a:pt x="10384" y="10691"/>
                    <a:pt x="10469" y="10883"/>
                    <a:pt x="10616" y="10883"/>
                  </a:cubicBezTo>
                  <a:cubicBezTo>
                    <a:pt x="10763" y="10883"/>
                    <a:pt x="10915" y="10691"/>
                    <a:pt x="10955" y="10453"/>
                  </a:cubicBezTo>
                  <a:cubicBezTo>
                    <a:pt x="10995" y="10217"/>
                    <a:pt x="10909" y="10027"/>
                    <a:pt x="10763" y="10027"/>
                  </a:cubicBezTo>
                  <a:close/>
                  <a:moveTo>
                    <a:pt x="11405" y="10027"/>
                  </a:moveTo>
                  <a:cubicBezTo>
                    <a:pt x="11260" y="10027"/>
                    <a:pt x="11110" y="10217"/>
                    <a:pt x="11070" y="10453"/>
                  </a:cubicBezTo>
                  <a:cubicBezTo>
                    <a:pt x="11031" y="10691"/>
                    <a:pt x="11118" y="10883"/>
                    <a:pt x="11265" y="10883"/>
                  </a:cubicBezTo>
                  <a:cubicBezTo>
                    <a:pt x="11412" y="10883"/>
                    <a:pt x="11562" y="10691"/>
                    <a:pt x="11600" y="10453"/>
                  </a:cubicBezTo>
                  <a:cubicBezTo>
                    <a:pt x="11638" y="10217"/>
                    <a:pt x="11551" y="10027"/>
                    <a:pt x="11405" y="10027"/>
                  </a:cubicBezTo>
                  <a:close/>
                  <a:moveTo>
                    <a:pt x="12057" y="10027"/>
                  </a:moveTo>
                  <a:cubicBezTo>
                    <a:pt x="11911" y="10027"/>
                    <a:pt x="11763" y="10217"/>
                    <a:pt x="11726" y="10453"/>
                  </a:cubicBezTo>
                  <a:cubicBezTo>
                    <a:pt x="11688" y="10691"/>
                    <a:pt x="11776" y="10883"/>
                    <a:pt x="11923" y="10883"/>
                  </a:cubicBezTo>
                  <a:cubicBezTo>
                    <a:pt x="12070" y="10883"/>
                    <a:pt x="12219" y="10691"/>
                    <a:pt x="12255" y="10453"/>
                  </a:cubicBezTo>
                  <a:cubicBezTo>
                    <a:pt x="12291" y="10217"/>
                    <a:pt x="12202" y="10027"/>
                    <a:pt x="12057" y="10027"/>
                  </a:cubicBezTo>
                  <a:close/>
                  <a:moveTo>
                    <a:pt x="12698" y="10027"/>
                  </a:moveTo>
                  <a:cubicBezTo>
                    <a:pt x="12553" y="10027"/>
                    <a:pt x="12406" y="10217"/>
                    <a:pt x="12371" y="10453"/>
                  </a:cubicBezTo>
                  <a:cubicBezTo>
                    <a:pt x="12335" y="10691"/>
                    <a:pt x="12425" y="10883"/>
                    <a:pt x="12572" y="10883"/>
                  </a:cubicBezTo>
                  <a:cubicBezTo>
                    <a:pt x="12719" y="10883"/>
                    <a:pt x="12866" y="10691"/>
                    <a:pt x="12900" y="10453"/>
                  </a:cubicBezTo>
                  <a:cubicBezTo>
                    <a:pt x="12935" y="10217"/>
                    <a:pt x="12844" y="10027"/>
                    <a:pt x="12698" y="10027"/>
                  </a:cubicBezTo>
                  <a:close/>
                  <a:moveTo>
                    <a:pt x="13340" y="10027"/>
                  </a:moveTo>
                  <a:cubicBezTo>
                    <a:pt x="13195" y="10027"/>
                    <a:pt x="13050" y="10217"/>
                    <a:pt x="13016" y="10453"/>
                  </a:cubicBezTo>
                  <a:cubicBezTo>
                    <a:pt x="12982" y="10691"/>
                    <a:pt x="13073" y="10883"/>
                    <a:pt x="13220" y="10883"/>
                  </a:cubicBezTo>
                  <a:cubicBezTo>
                    <a:pt x="13367" y="10883"/>
                    <a:pt x="13512" y="10691"/>
                    <a:pt x="13545" y="10453"/>
                  </a:cubicBezTo>
                  <a:cubicBezTo>
                    <a:pt x="13578" y="10217"/>
                    <a:pt x="13486" y="10027"/>
                    <a:pt x="13340" y="10027"/>
                  </a:cubicBezTo>
                  <a:close/>
                  <a:moveTo>
                    <a:pt x="13992" y="10027"/>
                  </a:moveTo>
                  <a:cubicBezTo>
                    <a:pt x="13847" y="10027"/>
                    <a:pt x="13703" y="10217"/>
                    <a:pt x="13671" y="10453"/>
                  </a:cubicBezTo>
                  <a:cubicBezTo>
                    <a:pt x="13639" y="10691"/>
                    <a:pt x="13732" y="10883"/>
                    <a:pt x="13878" y="10883"/>
                  </a:cubicBezTo>
                  <a:cubicBezTo>
                    <a:pt x="14025" y="10883"/>
                    <a:pt x="14170" y="10691"/>
                    <a:pt x="14201" y="10453"/>
                  </a:cubicBezTo>
                  <a:cubicBezTo>
                    <a:pt x="14231" y="10217"/>
                    <a:pt x="14138" y="10027"/>
                    <a:pt x="13992" y="10027"/>
                  </a:cubicBezTo>
                  <a:close/>
                  <a:moveTo>
                    <a:pt x="14634" y="10027"/>
                  </a:moveTo>
                  <a:cubicBezTo>
                    <a:pt x="14489" y="10027"/>
                    <a:pt x="14346" y="10217"/>
                    <a:pt x="14316" y="10453"/>
                  </a:cubicBezTo>
                  <a:cubicBezTo>
                    <a:pt x="14286" y="10691"/>
                    <a:pt x="14380" y="10883"/>
                    <a:pt x="14527" y="10883"/>
                  </a:cubicBezTo>
                  <a:cubicBezTo>
                    <a:pt x="14674" y="10883"/>
                    <a:pt x="14817" y="10691"/>
                    <a:pt x="14845" y="10453"/>
                  </a:cubicBezTo>
                  <a:cubicBezTo>
                    <a:pt x="14874" y="10217"/>
                    <a:pt x="14780" y="10027"/>
                    <a:pt x="14634" y="10027"/>
                  </a:cubicBezTo>
                  <a:close/>
                  <a:moveTo>
                    <a:pt x="6007" y="11065"/>
                  </a:moveTo>
                  <a:cubicBezTo>
                    <a:pt x="5860" y="11065"/>
                    <a:pt x="5695" y="11260"/>
                    <a:pt x="5640" y="11502"/>
                  </a:cubicBezTo>
                  <a:cubicBezTo>
                    <a:pt x="5584" y="11746"/>
                    <a:pt x="5659" y="11943"/>
                    <a:pt x="5808" y="11943"/>
                  </a:cubicBezTo>
                  <a:cubicBezTo>
                    <a:pt x="5957" y="11943"/>
                    <a:pt x="6122" y="11746"/>
                    <a:pt x="6176" y="11502"/>
                  </a:cubicBezTo>
                  <a:cubicBezTo>
                    <a:pt x="6230" y="11260"/>
                    <a:pt x="6154" y="11065"/>
                    <a:pt x="6007" y="11065"/>
                  </a:cubicBezTo>
                  <a:close/>
                  <a:moveTo>
                    <a:pt x="6658" y="11065"/>
                  </a:moveTo>
                  <a:cubicBezTo>
                    <a:pt x="6511" y="11065"/>
                    <a:pt x="6348" y="11260"/>
                    <a:pt x="6295" y="11502"/>
                  </a:cubicBezTo>
                  <a:cubicBezTo>
                    <a:pt x="6241" y="11746"/>
                    <a:pt x="6317" y="11943"/>
                    <a:pt x="6466" y="11943"/>
                  </a:cubicBezTo>
                  <a:cubicBezTo>
                    <a:pt x="6615" y="11943"/>
                    <a:pt x="6779" y="11746"/>
                    <a:pt x="6831" y="11502"/>
                  </a:cubicBezTo>
                  <a:cubicBezTo>
                    <a:pt x="6883" y="11260"/>
                    <a:pt x="6806" y="11065"/>
                    <a:pt x="6658" y="11065"/>
                  </a:cubicBezTo>
                  <a:close/>
                  <a:moveTo>
                    <a:pt x="7320" y="11065"/>
                  </a:moveTo>
                  <a:cubicBezTo>
                    <a:pt x="7173" y="11065"/>
                    <a:pt x="7011" y="11260"/>
                    <a:pt x="6960" y="11502"/>
                  </a:cubicBezTo>
                  <a:cubicBezTo>
                    <a:pt x="6908" y="11746"/>
                    <a:pt x="6986" y="11943"/>
                    <a:pt x="7135" y="11943"/>
                  </a:cubicBezTo>
                  <a:cubicBezTo>
                    <a:pt x="7283" y="11943"/>
                    <a:pt x="7445" y="11746"/>
                    <a:pt x="7496" y="11502"/>
                  </a:cubicBezTo>
                  <a:cubicBezTo>
                    <a:pt x="7546" y="11260"/>
                    <a:pt x="7467" y="11065"/>
                    <a:pt x="7320" y="11065"/>
                  </a:cubicBezTo>
                  <a:close/>
                  <a:moveTo>
                    <a:pt x="7971" y="11065"/>
                  </a:moveTo>
                  <a:cubicBezTo>
                    <a:pt x="7824" y="11065"/>
                    <a:pt x="7664" y="11260"/>
                    <a:pt x="7614" y="11502"/>
                  </a:cubicBezTo>
                  <a:cubicBezTo>
                    <a:pt x="7564" y="11746"/>
                    <a:pt x="7644" y="11943"/>
                    <a:pt x="7793" y="11943"/>
                  </a:cubicBezTo>
                  <a:cubicBezTo>
                    <a:pt x="7941" y="11943"/>
                    <a:pt x="8102" y="11746"/>
                    <a:pt x="8150" y="11502"/>
                  </a:cubicBezTo>
                  <a:cubicBezTo>
                    <a:pt x="8199" y="11260"/>
                    <a:pt x="8118" y="11065"/>
                    <a:pt x="7971" y="11065"/>
                  </a:cubicBezTo>
                  <a:close/>
                  <a:moveTo>
                    <a:pt x="8623" y="11065"/>
                  </a:moveTo>
                  <a:cubicBezTo>
                    <a:pt x="8475" y="11065"/>
                    <a:pt x="8317" y="11260"/>
                    <a:pt x="8269" y="11502"/>
                  </a:cubicBezTo>
                  <a:cubicBezTo>
                    <a:pt x="8221" y="11746"/>
                    <a:pt x="8302" y="11943"/>
                    <a:pt x="8451" y="11943"/>
                  </a:cubicBezTo>
                  <a:cubicBezTo>
                    <a:pt x="8600" y="11943"/>
                    <a:pt x="8759" y="11746"/>
                    <a:pt x="8805" y="11502"/>
                  </a:cubicBezTo>
                  <a:cubicBezTo>
                    <a:pt x="8852" y="11260"/>
                    <a:pt x="8770" y="11065"/>
                    <a:pt x="8623" y="11065"/>
                  </a:cubicBezTo>
                  <a:close/>
                  <a:moveTo>
                    <a:pt x="9274" y="11065"/>
                  </a:moveTo>
                  <a:cubicBezTo>
                    <a:pt x="9127" y="11065"/>
                    <a:pt x="8970" y="11260"/>
                    <a:pt x="8924" y="11502"/>
                  </a:cubicBezTo>
                  <a:cubicBezTo>
                    <a:pt x="8878" y="11746"/>
                    <a:pt x="8961" y="11943"/>
                    <a:pt x="9110" y="11943"/>
                  </a:cubicBezTo>
                  <a:cubicBezTo>
                    <a:pt x="9259" y="11943"/>
                    <a:pt x="9416" y="11746"/>
                    <a:pt x="9461" y="11502"/>
                  </a:cubicBezTo>
                  <a:cubicBezTo>
                    <a:pt x="9505" y="11260"/>
                    <a:pt x="9422" y="11065"/>
                    <a:pt x="9274" y="11065"/>
                  </a:cubicBezTo>
                  <a:close/>
                  <a:moveTo>
                    <a:pt x="9926" y="11065"/>
                  </a:moveTo>
                  <a:cubicBezTo>
                    <a:pt x="9778" y="11065"/>
                    <a:pt x="9624" y="11260"/>
                    <a:pt x="9579" y="11502"/>
                  </a:cubicBezTo>
                  <a:cubicBezTo>
                    <a:pt x="9535" y="11746"/>
                    <a:pt x="9619" y="11943"/>
                    <a:pt x="9768" y="11943"/>
                  </a:cubicBezTo>
                  <a:cubicBezTo>
                    <a:pt x="9917" y="11943"/>
                    <a:pt x="10072" y="11746"/>
                    <a:pt x="10115" y="11502"/>
                  </a:cubicBezTo>
                  <a:cubicBezTo>
                    <a:pt x="10158" y="11260"/>
                    <a:pt x="10073" y="11065"/>
                    <a:pt x="9926" y="11065"/>
                  </a:cubicBezTo>
                  <a:close/>
                  <a:moveTo>
                    <a:pt x="10587" y="11065"/>
                  </a:moveTo>
                  <a:cubicBezTo>
                    <a:pt x="10440" y="11065"/>
                    <a:pt x="10287" y="11260"/>
                    <a:pt x="10244" y="11502"/>
                  </a:cubicBezTo>
                  <a:cubicBezTo>
                    <a:pt x="10202" y="11746"/>
                    <a:pt x="10288" y="11943"/>
                    <a:pt x="10437" y="11943"/>
                  </a:cubicBezTo>
                  <a:cubicBezTo>
                    <a:pt x="10585" y="11943"/>
                    <a:pt x="10740" y="11746"/>
                    <a:pt x="10781" y="11502"/>
                  </a:cubicBezTo>
                  <a:cubicBezTo>
                    <a:pt x="10821" y="11260"/>
                    <a:pt x="10735" y="11065"/>
                    <a:pt x="10587" y="11065"/>
                  </a:cubicBezTo>
                  <a:close/>
                  <a:moveTo>
                    <a:pt x="11239" y="11065"/>
                  </a:moveTo>
                  <a:cubicBezTo>
                    <a:pt x="11092" y="11065"/>
                    <a:pt x="10940" y="11260"/>
                    <a:pt x="10899" y="11502"/>
                  </a:cubicBezTo>
                  <a:cubicBezTo>
                    <a:pt x="10859" y="11746"/>
                    <a:pt x="10947" y="11943"/>
                    <a:pt x="11095" y="11943"/>
                  </a:cubicBezTo>
                  <a:cubicBezTo>
                    <a:pt x="11244" y="11943"/>
                    <a:pt x="11397" y="11746"/>
                    <a:pt x="11436" y="11502"/>
                  </a:cubicBezTo>
                  <a:cubicBezTo>
                    <a:pt x="11475" y="11260"/>
                    <a:pt x="11386" y="11065"/>
                    <a:pt x="11239" y="11065"/>
                  </a:cubicBezTo>
                  <a:close/>
                  <a:moveTo>
                    <a:pt x="11891" y="11065"/>
                  </a:moveTo>
                  <a:cubicBezTo>
                    <a:pt x="11743" y="11065"/>
                    <a:pt x="11593" y="11260"/>
                    <a:pt x="11555" y="11502"/>
                  </a:cubicBezTo>
                  <a:cubicBezTo>
                    <a:pt x="11516" y="11746"/>
                    <a:pt x="11605" y="11943"/>
                    <a:pt x="11754" y="11943"/>
                  </a:cubicBezTo>
                  <a:cubicBezTo>
                    <a:pt x="11902" y="11943"/>
                    <a:pt x="12053" y="11746"/>
                    <a:pt x="12091" y="11502"/>
                  </a:cubicBezTo>
                  <a:cubicBezTo>
                    <a:pt x="12128" y="11260"/>
                    <a:pt x="12038" y="11065"/>
                    <a:pt x="11891" y="11065"/>
                  </a:cubicBezTo>
                  <a:close/>
                  <a:moveTo>
                    <a:pt x="12542" y="11065"/>
                  </a:moveTo>
                  <a:cubicBezTo>
                    <a:pt x="12395" y="11065"/>
                    <a:pt x="12246" y="11260"/>
                    <a:pt x="12210" y="11502"/>
                  </a:cubicBezTo>
                  <a:cubicBezTo>
                    <a:pt x="12173" y="11746"/>
                    <a:pt x="12263" y="11943"/>
                    <a:pt x="12412" y="11943"/>
                  </a:cubicBezTo>
                  <a:cubicBezTo>
                    <a:pt x="12561" y="11943"/>
                    <a:pt x="12711" y="11746"/>
                    <a:pt x="12746" y="11502"/>
                  </a:cubicBezTo>
                  <a:cubicBezTo>
                    <a:pt x="12781" y="11260"/>
                    <a:pt x="12690" y="11065"/>
                    <a:pt x="12542" y="11065"/>
                  </a:cubicBezTo>
                  <a:close/>
                  <a:moveTo>
                    <a:pt x="13194" y="11065"/>
                  </a:moveTo>
                  <a:cubicBezTo>
                    <a:pt x="13047" y="11065"/>
                    <a:pt x="12899" y="11260"/>
                    <a:pt x="12865" y="11502"/>
                  </a:cubicBezTo>
                  <a:cubicBezTo>
                    <a:pt x="12830" y="11746"/>
                    <a:pt x="12922" y="11943"/>
                    <a:pt x="13071" y="11943"/>
                  </a:cubicBezTo>
                  <a:cubicBezTo>
                    <a:pt x="13219" y="11943"/>
                    <a:pt x="13367" y="11746"/>
                    <a:pt x="13401" y="11502"/>
                  </a:cubicBezTo>
                  <a:cubicBezTo>
                    <a:pt x="13434" y="11260"/>
                    <a:pt x="13341" y="11065"/>
                    <a:pt x="13194" y="11065"/>
                  </a:cubicBezTo>
                  <a:close/>
                  <a:moveTo>
                    <a:pt x="5761" y="12129"/>
                  </a:moveTo>
                  <a:cubicBezTo>
                    <a:pt x="5612" y="12129"/>
                    <a:pt x="5445" y="12329"/>
                    <a:pt x="5388" y="12578"/>
                  </a:cubicBezTo>
                  <a:cubicBezTo>
                    <a:pt x="5331" y="12827"/>
                    <a:pt x="5407" y="13030"/>
                    <a:pt x="5557" y="13030"/>
                  </a:cubicBezTo>
                  <a:cubicBezTo>
                    <a:pt x="5708" y="13030"/>
                    <a:pt x="5876" y="12827"/>
                    <a:pt x="5932" y="12578"/>
                  </a:cubicBezTo>
                  <a:cubicBezTo>
                    <a:pt x="5987" y="12329"/>
                    <a:pt x="5910" y="12129"/>
                    <a:pt x="5761" y="12129"/>
                  </a:cubicBezTo>
                  <a:close/>
                  <a:moveTo>
                    <a:pt x="6423" y="12129"/>
                  </a:moveTo>
                  <a:cubicBezTo>
                    <a:pt x="6274" y="12129"/>
                    <a:pt x="6108" y="12329"/>
                    <a:pt x="6053" y="12578"/>
                  </a:cubicBezTo>
                  <a:cubicBezTo>
                    <a:pt x="5998" y="12827"/>
                    <a:pt x="6075" y="13030"/>
                    <a:pt x="6226" y="13030"/>
                  </a:cubicBezTo>
                  <a:cubicBezTo>
                    <a:pt x="6376" y="13030"/>
                    <a:pt x="6543" y="12827"/>
                    <a:pt x="6596" y="12578"/>
                  </a:cubicBezTo>
                  <a:cubicBezTo>
                    <a:pt x="6650" y="12329"/>
                    <a:pt x="6572" y="12129"/>
                    <a:pt x="6423" y="12129"/>
                  </a:cubicBezTo>
                  <a:close/>
                  <a:moveTo>
                    <a:pt x="7094" y="12129"/>
                  </a:moveTo>
                  <a:cubicBezTo>
                    <a:pt x="6945" y="12129"/>
                    <a:pt x="6781" y="12329"/>
                    <a:pt x="6728" y="12578"/>
                  </a:cubicBezTo>
                  <a:cubicBezTo>
                    <a:pt x="6675" y="12827"/>
                    <a:pt x="6753" y="13030"/>
                    <a:pt x="6904" y="13030"/>
                  </a:cubicBezTo>
                  <a:cubicBezTo>
                    <a:pt x="7055" y="13030"/>
                    <a:pt x="7219" y="12827"/>
                    <a:pt x="7271" y="12578"/>
                  </a:cubicBezTo>
                  <a:cubicBezTo>
                    <a:pt x="7323" y="12329"/>
                    <a:pt x="7243" y="12129"/>
                    <a:pt x="7094" y="12129"/>
                  </a:cubicBezTo>
                  <a:close/>
                  <a:moveTo>
                    <a:pt x="7756" y="12129"/>
                  </a:moveTo>
                  <a:cubicBezTo>
                    <a:pt x="7606" y="12129"/>
                    <a:pt x="7444" y="12329"/>
                    <a:pt x="7393" y="12578"/>
                  </a:cubicBezTo>
                  <a:cubicBezTo>
                    <a:pt x="7342" y="12827"/>
                    <a:pt x="7422" y="13030"/>
                    <a:pt x="7573" y="13030"/>
                  </a:cubicBezTo>
                  <a:cubicBezTo>
                    <a:pt x="7723" y="13030"/>
                    <a:pt x="7886" y="12827"/>
                    <a:pt x="7936" y="12578"/>
                  </a:cubicBezTo>
                  <a:cubicBezTo>
                    <a:pt x="7986" y="12329"/>
                    <a:pt x="7905" y="12129"/>
                    <a:pt x="7756" y="12129"/>
                  </a:cubicBezTo>
                  <a:close/>
                  <a:moveTo>
                    <a:pt x="8417" y="12129"/>
                  </a:moveTo>
                  <a:cubicBezTo>
                    <a:pt x="8268" y="12129"/>
                    <a:pt x="8107" y="12329"/>
                    <a:pt x="8058" y="12578"/>
                  </a:cubicBezTo>
                  <a:cubicBezTo>
                    <a:pt x="8008" y="12827"/>
                    <a:pt x="8090" y="13030"/>
                    <a:pt x="8241" y="13030"/>
                  </a:cubicBezTo>
                  <a:cubicBezTo>
                    <a:pt x="8392" y="13030"/>
                    <a:pt x="8553" y="12827"/>
                    <a:pt x="8601" y="12578"/>
                  </a:cubicBezTo>
                  <a:cubicBezTo>
                    <a:pt x="8648" y="12329"/>
                    <a:pt x="8566" y="12129"/>
                    <a:pt x="8417" y="12129"/>
                  </a:cubicBezTo>
                  <a:close/>
                  <a:moveTo>
                    <a:pt x="9079" y="12129"/>
                  </a:moveTo>
                  <a:cubicBezTo>
                    <a:pt x="8930" y="12129"/>
                    <a:pt x="8770" y="12329"/>
                    <a:pt x="8723" y="12578"/>
                  </a:cubicBezTo>
                  <a:cubicBezTo>
                    <a:pt x="8675" y="12827"/>
                    <a:pt x="8759" y="13030"/>
                    <a:pt x="8910" y="13030"/>
                  </a:cubicBezTo>
                  <a:cubicBezTo>
                    <a:pt x="9060" y="13030"/>
                    <a:pt x="9220" y="12827"/>
                    <a:pt x="9266" y="12578"/>
                  </a:cubicBezTo>
                  <a:cubicBezTo>
                    <a:pt x="9312" y="12329"/>
                    <a:pt x="9228" y="12129"/>
                    <a:pt x="9079" y="12129"/>
                  </a:cubicBezTo>
                  <a:close/>
                  <a:moveTo>
                    <a:pt x="9740" y="12129"/>
                  </a:moveTo>
                  <a:cubicBezTo>
                    <a:pt x="9591" y="12129"/>
                    <a:pt x="9433" y="12329"/>
                    <a:pt x="9388" y="12578"/>
                  </a:cubicBezTo>
                  <a:cubicBezTo>
                    <a:pt x="9342" y="12827"/>
                    <a:pt x="9427" y="13030"/>
                    <a:pt x="9578" y="13030"/>
                  </a:cubicBezTo>
                  <a:cubicBezTo>
                    <a:pt x="9729" y="13030"/>
                    <a:pt x="9887" y="12827"/>
                    <a:pt x="9931" y="12578"/>
                  </a:cubicBezTo>
                  <a:cubicBezTo>
                    <a:pt x="9975" y="12329"/>
                    <a:pt x="9889" y="12129"/>
                    <a:pt x="9740" y="12129"/>
                  </a:cubicBezTo>
                  <a:close/>
                  <a:moveTo>
                    <a:pt x="10402" y="12129"/>
                  </a:moveTo>
                  <a:cubicBezTo>
                    <a:pt x="10252" y="12129"/>
                    <a:pt x="10097" y="12329"/>
                    <a:pt x="10053" y="12578"/>
                  </a:cubicBezTo>
                  <a:cubicBezTo>
                    <a:pt x="10009" y="12827"/>
                    <a:pt x="10096" y="13030"/>
                    <a:pt x="10247" y="13030"/>
                  </a:cubicBezTo>
                  <a:cubicBezTo>
                    <a:pt x="10397" y="13030"/>
                    <a:pt x="10554" y="12827"/>
                    <a:pt x="10596" y="12578"/>
                  </a:cubicBezTo>
                  <a:cubicBezTo>
                    <a:pt x="10638" y="12329"/>
                    <a:pt x="10551" y="12129"/>
                    <a:pt x="10402" y="12129"/>
                  </a:cubicBezTo>
                  <a:close/>
                  <a:moveTo>
                    <a:pt x="11064" y="12129"/>
                  </a:moveTo>
                  <a:cubicBezTo>
                    <a:pt x="10914" y="12129"/>
                    <a:pt x="10760" y="12329"/>
                    <a:pt x="10718" y="12578"/>
                  </a:cubicBezTo>
                  <a:cubicBezTo>
                    <a:pt x="10676" y="12827"/>
                    <a:pt x="10765" y="13030"/>
                    <a:pt x="10916" y="13030"/>
                  </a:cubicBezTo>
                  <a:cubicBezTo>
                    <a:pt x="11066" y="13030"/>
                    <a:pt x="11221" y="12827"/>
                    <a:pt x="11262" y="12578"/>
                  </a:cubicBezTo>
                  <a:cubicBezTo>
                    <a:pt x="11301" y="12329"/>
                    <a:pt x="11213" y="12129"/>
                    <a:pt x="11064" y="12129"/>
                  </a:cubicBezTo>
                  <a:close/>
                  <a:moveTo>
                    <a:pt x="11725" y="12129"/>
                  </a:moveTo>
                  <a:cubicBezTo>
                    <a:pt x="11576" y="12129"/>
                    <a:pt x="11423" y="12329"/>
                    <a:pt x="11383" y="12578"/>
                  </a:cubicBezTo>
                  <a:cubicBezTo>
                    <a:pt x="11344" y="12827"/>
                    <a:pt x="11433" y="13030"/>
                    <a:pt x="11584" y="13030"/>
                  </a:cubicBezTo>
                  <a:cubicBezTo>
                    <a:pt x="11735" y="13030"/>
                    <a:pt x="11888" y="12827"/>
                    <a:pt x="11926" y="12578"/>
                  </a:cubicBezTo>
                  <a:cubicBezTo>
                    <a:pt x="11964" y="12329"/>
                    <a:pt x="11874" y="12129"/>
                    <a:pt x="11725" y="12129"/>
                  </a:cubicBezTo>
                  <a:close/>
                  <a:moveTo>
                    <a:pt x="12386" y="12129"/>
                  </a:moveTo>
                  <a:cubicBezTo>
                    <a:pt x="12237" y="12129"/>
                    <a:pt x="12086" y="12329"/>
                    <a:pt x="12048" y="12578"/>
                  </a:cubicBezTo>
                  <a:cubicBezTo>
                    <a:pt x="12011" y="12827"/>
                    <a:pt x="12102" y="13030"/>
                    <a:pt x="12252" y="13030"/>
                  </a:cubicBezTo>
                  <a:cubicBezTo>
                    <a:pt x="12403" y="13030"/>
                    <a:pt x="12555" y="12827"/>
                    <a:pt x="12591" y="12578"/>
                  </a:cubicBezTo>
                  <a:cubicBezTo>
                    <a:pt x="12628" y="12329"/>
                    <a:pt x="12535" y="12129"/>
                    <a:pt x="12386" y="12129"/>
                  </a:cubicBezTo>
                  <a:close/>
                  <a:moveTo>
                    <a:pt x="6187" y="13243"/>
                  </a:moveTo>
                  <a:cubicBezTo>
                    <a:pt x="6036" y="13243"/>
                    <a:pt x="5868" y="13448"/>
                    <a:pt x="5812" y="13702"/>
                  </a:cubicBezTo>
                  <a:cubicBezTo>
                    <a:pt x="5755" y="13959"/>
                    <a:pt x="5832" y="14167"/>
                    <a:pt x="5985" y="14167"/>
                  </a:cubicBezTo>
                  <a:cubicBezTo>
                    <a:pt x="6138" y="14167"/>
                    <a:pt x="6307" y="13959"/>
                    <a:pt x="6362" y="13702"/>
                  </a:cubicBezTo>
                  <a:cubicBezTo>
                    <a:pt x="6417" y="13448"/>
                    <a:pt x="6338" y="13243"/>
                    <a:pt x="6187" y="13243"/>
                  </a:cubicBezTo>
                  <a:close/>
                  <a:moveTo>
                    <a:pt x="6858" y="13243"/>
                  </a:moveTo>
                  <a:cubicBezTo>
                    <a:pt x="6707" y="13243"/>
                    <a:pt x="6541" y="13448"/>
                    <a:pt x="6487" y="13702"/>
                  </a:cubicBezTo>
                  <a:cubicBezTo>
                    <a:pt x="6432" y="13959"/>
                    <a:pt x="6511" y="14167"/>
                    <a:pt x="6663" y="14167"/>
                  </a:cubicBezTo>
                  <a:cubicBezTo>
                    <a:pt x="6816" y="14167"/>
                    <a:pt x="6984" y="13959"/>
                    <a:pt x="7037" y="13702"/>
                  </a:cubicBezTo>
                  <a:cubicBezTo>
                    <a:pt x="7090" y="13448"/>
                    <a:pt x="7009" y="13243"/>
                    <a:pt x="6858" y="13243"/>
                  </a:cubicBezTo>
                  <a:close/>
                  <a:moveTo>
                    <a:pt x="7530" y="13243"/>
                  </a:moveTo>
                  <a:cubicBezTo>
                    <a:pt x="7379" y="13243"/>
                    <a:pt x="7214" y="13448"/>
                    <a:pt x="7161" y="13702"/>
                  </a:cubicBezTo>
                  <a:cubicBezTo>
                    <a:pt x="7109" y="13959"/>
                    <a:pt x="7189" y="14167"/>
                    <a:pt x="7342" y="14167"/>
                  </a:cubicBezTo>
                  <a:cubicBezTo>
                    <a:pt x="7495" y="14167"/>
                    <a:pt x="7661" y="13959"/>
                    <a:pt x="7712" y="13702"/>
                  </a:cubicBezTo>
                  <a:cubicBezTo>
                    <a:pt x="7763" y="13448"/>
                    <a:pt x="7681" y="13243"/>
                    <a:pt x="7530" y="13243"/>
                  </a:cubicBezTo>
                  <a:close/>
                  <a:moveTo>
                    <a:pt x="8202" y="13243"/>
                  </a:moveTo>
                  <a:cubicBezTo>
                    <a:pt x="8050" y="13243"/>
                    <a:pt x="7887" y="13448"/>
                    <a:pt x="7837" y="13702"/>
                  </a:cubicBezTo>
                  <a:cubicBezTo>
                    <a:pt x="7786" y="13959"/>
                    <a:pt x="7868" y="14167"/>
                    <a:pt x="8021" y="14167"/>
                  </a:cubicBezTo>
                  <a:cubicBezTo>
                    <a:pt x="8174" y="14167"/>
                    <a:pt x="8337" y="13959"/>
                    <a:pt x="8387" y="13702"/>
                  </a:cubicBezTo>
                  <a:cubicBezTo>
                    <a:pt x="8436" y="13448"/>
                    <a:pt x="8353" y="13243"/>
                    <a:pt x="8202" y="13243"/>
                  </a:cubicBezTo>
                  <a:close/>
                  <a:moveTo>
                    <a:pt x="8873" y="13243"/>
                  </a:moveTo>
                  <a:cubicBezTo>
                    <a:pt x="8722" y="13243"/>
                    <a:pt x="8560" y="13448"/>
                    <a:pt x="8512" y="13702"/>
                  </a:cubicBezTo>
                  <a:cubicBezTo>
                    <a:pt x="8463" y="13959"/>
                    <a:pt x="8547" y="14167"/>
                    <a:pt x="8700" y="14167"/>
                  </a:cubicBezTo>
                  <a:cubicBezTo>
                    <a:pt x="8852" y="14167"/>
                    <a:pt x="9015" y="13959"/>
                    <a:pt x="9062" y="13702"/>
                  </a:cubicBezTo>
                  <a:cubicBezTo>
                    <a:pt x="9109" y="13448"/>
                    <a:pt x="9024" y="13243"/>
                    <a:pt x="8873" y="13243"/>
                  </a:cubicBezTo>
                  <a:close/>
                  <a:moveTo>
                    <a:pt x="9534" y="13243"/>
                  </a:moveTo>
                  <a:cubicBezTo>
                    <a:pt x="9383" y="13243"/>
                    <a:pt x="9223" y="13448"/>
                    <a:pt x="9177" y="13702"/>
                  </a:cubicBezTo>
                  <a:cubicBezTo>
                    <a:pt x="9130" y="13959"/>
                    <a:pt x="9215" y="14167"/>
                    <a:pt x="9368" y="14167"/>
                  </a:cubicBezTo>
                  <a:cubicBezTo>
                    <a:pt x="9521" y="14167"/>
                    <a:pt x="9681" y="13959"/>
                    <a:pt x="9727" y="13702"/>
                  </a:cubicBezTo>
                  <a:cubicBezTo>
                    <a:pt x="9772" y="13448"/>
                    <a:pt x="9685" y="13243"/>
                    <a:pt x="9534" y="13243"/>
                  </a:cubicBezTo>
                  <a:close/>
                  <a:moveTo>
                    <a:pt x="10206" y="13243"/>
                  </a:moveTo>
                  <a:cubicBezTo>
                    <a:pt x="10055" y="13243"/>
                    <a:pt x="9896" y="13448"/>
                    <a:pt x="9852" y="13702"/>
                  </a:cubicBezTo>
                  <a:cubicBezTo>
                    <a:pt x="9807" y="13959"/>
                    <a:pt x="9894" y="14167"/>
                    <a:pt x="10047" y="14167"/>
                  </a:cubicBezTo>
                  <a:cubicBezTo>
                    <a:pt x="10199" y="14167"/>
                    <a:pt x="10359" y="13959"/>
                    <a:pt x="10402" y="13702"/>
                  </a:cubicBezTo>
                  <a:cubicBezTo>
                    <a:pt x="10445" y="13448"/>
                    <a:pt x="10357" y="13243"/>
                    <a:pt x="10206" y="13243"/>
                  </a:cubicBezTo>
                  <a:close/>
                  <a:moveTo>
                    <a:pt x="10877" y="13243"/>
                  </a:moveTo>
                  <a:cubicBezTo>
                    <a:pt x="10726" y="13243"/>
                    <a:pt x="10569" y="13448"/>
                    <a:pt x="10527" y="13702"/>
                  </a:cubicBezTo>
                  <a:cubicBezTo>
                    <a:pt x="10484" y="13959"/>
                    <a:pt x="10573" y="14167"/>
                    <a:pt x="10726" y="14167"/>
                  </a:cubicBezTo>
                  <a:cubicBezTo>
                    <a:pt x="10878" y="14167"/>
                    <a:pt x="11036" y="13959"/>
                    <a:pt x="11077" y="13702"/>
                  </a:cubicBezTo>
                  <a:cubicBezTo>
                    <a:pt x="11118" y="13448"/>
                    <a:pt x="11028" y="13243"/>
                    <a:pt x="10877" y="13243"/>
                  </a:cubicBezTo>
                  <a:close/>
                  <a:moveTo>
                    <a:pt x="11549" y="13243"/>
                  </a:moveTo>
                  <a:cubicBezTo>
                    <a:pt x="11398" y="13243"/>
                    <a:pt x="11243" y="13448"/>
                    <a:pt x="11202" y="13702"/>
                  </a:cubicBezTo>
                  <a:cubicBezTo>
                    <a:pt x="11161" y="13959"/>
                    <a:pt x="11252" y="14167"/>
                    <a:pt x="11404" y="14167"/>
                  </a:cubicBezTo>
                  <a:cubicBezTo>
                    <a:pt x="11557" y="14167"/>
                    <a:pt x="11713" y="13959"/>
                    <a:pt x="11752" y="13702"/>
                  </a:cubicBezTo>
                  <a:cubicBezTo>
                    <a:pt x="11791" y="13448"/>
                    <a:pt x="11700" y="13243"/>
                    <a:pt x="11549" y="13243"/>
                  </a:cubicBezTo>
                  <a:close/>
                  <a:moveTo>
                    <a:pt x="12220" y="13243"/>
                  </a:moveTo>
                  <a:cubicBezTo>
                    <a:pt x="12069" y="13243"/>
                    <a:pt x="11916" y="13448"/>
                    <a:pt x="11877" y="13702"/>
                  </a:cubicBezTo>
                  <a:cubicBezTo>
                    <a:pt x="11838" y="13959"/>
                    <a:pt x="11931" y="14167"/>
                    <a:pt x="12083" y="14167"/>
                  </a:cubicBezTo>
                  <a:cubicBezTo>
                    <a:pt x="12236" y="14167"/>
                    <a:pt x="12390" y="13959"/>
                    <a:pt x="12427" y="13702"/>
                  </a:cubicBezTo>
                  <a:cubicBezTo>
                    <a:pt x="12465" y="13448"/>
                    <a:pt x="12371" y="13243"/>
                    <a:pt x="12220" y="13243"/>
                  </a:cubicBezTo>
                  <a:close/>
                  <a:moveTo>
                    <a:pt x="6623" y="14383"/>
                  </a:moveTo>
                  <a:cubicBezTo>
                    <a:pt x="6470" y="14383"/>
                    <a:pt x="6301" y="14594"/>
                    <a:pt x="6245" y="14855"/>
                  </a:cubicBezTo>
                  <a:cubicBezTo>
                    <a:pt x="6189" y="15117"/>
                    <a:pt x="6269" y="15332"/>
                    <a:pt x="6423" y="15332"/>
                  </a:cubicBezTo>
                  <a:cubicBezTo>
                    <a:pt x="6578" y="15332"/>
                    <a:pt x="6748" y="15117"/>
                    <a:pt x="6803" y="14855"/>
                  </a:cubicBezTo>
                  <a:cubicBezTo>
                    <a:pt x="6857" y="14594"/>
                    <a:pt x="6776" y="14383"/>
                    <a:pt x="6623" y="14383"/>
                  </a:cubicBezTo>
                  <a:close/>
                  <a:moveTo>
                    <a:pt x="7295" y="14383"/>
                  </a:moveTo>
                  <a:cubicBezTo>
                    <a:pt x="7141" y="14383"/>
                    <a:pt x="6974" y="14594"/>
                    <a:pt x="6920" y="14855"/>
                  </a:cubicBezTo>
                  <a:cubicBezTo>
                    <a:pt x="6866" y="15117"/>
                    <a:pt x="6947" y="15332"/>
                    <a:pt x="7102" y="15332"/>
                  </a:cubicBezTo>
                  <a:cubicBezTo>
                    <a:pt x="7256" y="15332"/>
                    <a:pt x="7425" y="15117"/>
                    <a:pt x="7477" y="14855"/>
                  </a:cubicBezTo>
                  <a:cubicBezTo>
                    <a:pt x="7529" y="14594"/>
                    <a:pt x="7447" y="14383"/>
                    <a:pt x="7295" y="14383"/>
                  </a:cubicBezTo>
                  <a:close/>
                  <a:moveTo>
                    <a:pt x="7976" y="14383"/>
                  </a:moveTo>
                  <a:cubicBezTo>
                    <a:pt x="7823" y="14383"/>
                    <a:pt x="7657" y="14594"/>
                    <a:pt x="7605" y="14855"/>
                  </a:cubicBezTo>
                  <a:cubicBezTo>
                    <a:pt x="7553" y="15117"/>
                    <a:pt x="7636" y="15332"/>
                    <a:pt x="7791" y="15332"/>
                  </a:cubicBezTo>
                  <a:cubicBezTo>
                    <a:pt x="7945" y="15332"/>
                    <a:pt x="8112" y="15117"/>
                    <a:pt x="8162" y="14855"/>
                  </a:cubicBezTo>
                  <a:cubicBezTo>
                    <a:pt x="8212" y="14594"/>
                    <a:pt x="8129" y="14383"/>
                    <a:pt x="7976" y="14383"/>
                  </a:cubicBezTo>
                  <a:close/>
                  <a:moveTo>
                    <a:pt x="8658" y="14383"/>
                  </a:moveTo>
                  <a:cubicBezTo>
                    <a:pt x="8505" y="14383"/>
                    <a:pt x="8340" y="14594"/>
                    <a:pt x="8290" y="14855"/>
                  </a:cubicBezTo>
                  <a:cubicBezTo>
                    <a:pt x="8240" y="15117"/>
                    <a:pt x="8325" y="15332"/>
                    <a:pt x="8480" y="15332"/>
                  </a:cubicBezTo>
                  <a:cubicBezTo>
                    <a:pt x="8634" y="15332"/>
                    <a:pt x="8799" y="15117"/>
                    <a:pt x="8848" y="14855"/>
                  </a:cubicBezTo>
                  <a:cubicBezTo>
                    <a:pt x="8896" y="14594"/>
                    <a:pt x="8811" y="14383"/>
                    <a:pt x="8658" y="14383"/>
                  </a:cubicBezTo>
                  <a:close/>
                  <a:moveTo>
                    <a:pt x="9338" y="14383"/>
                  </a:moveTo>
                  <a:cubicBezTo>
                    <a:pt x="9185" y="14383"/>
                    <a:pt x="9023" y="14594"/>
                    <a:pt x="8975" y="14855"/>
                  </a:cubicBezTo>
                  <a:cubicBezTo>
                    <a:pt x="8927" y="15117"/>
                    <a:pt x="9013" y="15332"/>
                    <a:pt x="9168" y="15332"/>
                  </a:cubicBezTo>
                  <a:cubicBezTo>
                    <a:pt x="9323" y="15332"/>
                    <a:pt x="9486" y="15117"/>
                    <a:pt x="9532" y="14855"/>
                  </a:cubicBezTo>
                  <a:cubicBezTo>
                    <a:pt x="9579" y="14594"/>
                    <a:pt x="9492" y="14383"/>
                    <a:pt x="9338" y="14383"/>
                  </a:cubicBezTo>
                  <a:close/>
                  <a:moveTo>
                    <a:pt x="10010" y="14383"/>
                  </a:moveTo>
                  <a:cubicBezTo>
                    <a:pt x="9857" y="14383"/>
                    <a:pt x="9696" y="14594"/>
                    <a:pt x="9650" y="14855"/>
                  </a:cubicBezTo>
                  <a:cubicBezTo>
                    <a:pt x="9604" y="15117"/>
                    <a:pt x="9692" y="15332"/>
                    <a:pt x="9847" y="15332"/>
                  </a:cubicBezTo>
                  <a:cubicBezTo>
                    <a:pt x="10002" y="15332"/>
                    <a:pt x="10163" y="15117"/>
                    <a:pt x="10208" y="14855"/>
                  </a:cubicBezTo>
                  <a:cubicBezTo>
                    <a:pt x="10252" y="14594"/>
                    <a:pt x="10163" y="14383"/>
                    <a:pt x="10010" y="14383"/>
                  </a:cubicBezTo>
                  <a:close/>
                  <a:moveTo>
                    <a:pt x="10692" y="14383"/>
                  </a:moveTo>
                  <a:cubicBezTo>
                    <a:pt x="10539" y="14383"/>
                    <a:pt x="10379" y="14594"/>
                    <a:pt x="10335" y="14855"/>
                  </a:cubicBezTo>
                  <a:cubicBezTo>
                    <a:pt x="10291" y="15117"/>
                    <a:pt x="10381" y="15332"/>
                    <a:pt x="10536" y="15332"/>
                  </a:cubicBezTo>
                  <a:cubicBezTo>
                    <a:pt x="10691" y="15332"/>
                    <a:pt x="10851" y="15117"/>
                    <a:pt x="10893" y="14855"/>
                  </a:cubicBezTo>
                  <a:cubicBezTo>
                    <a:pt x="10935" y="14594"/>
                    <a:pt x="10845" y="14383"/>
                    <a:pt x="10692" y="14383"/>
                  </a:cubicBezTo>
                  <a:close/>
                  <a:moveTo>
                    <a:pt x="11373" y="14383"/>
                  </a:moveTo>
                  <a:cubicBezTo>
                    <a:pt x="11220" y="14383"/>
                    <a:pt x="11062" y="14594"/>
                    <a:pt x="11021" y="14855"/>
                  </a:cubicBezTo>
                  <a:cubicBezTo>
                    <a:pt x="10979" y="15117"/>
                    <a:pt x="11070" y="15332"/>
                    <a:pt x="11225" y="15332"/>
                  </a:cubicBezTo>
                  <a:cubicBezTo>
                    <a:pt x="11380" y="15332"/>
                    <a:pt x="11538" y="15117"/>
                    <a:pt x="11578" y="14855"/>
                  </a:cubicBezTo>
                  <a:cubicBezTo>
                    <a:pt x="11618" y="14594"/>
                    <a:pt x="11526" y="14383"/>
                    <a:pt x="11373" y="14383"/>
                  </a:cubicBezTo>
                  <a:close/>
                  <a:moveTo>
                    <a:pt x="7059" y="15547"/>
                  </a:moveTo>
                  <a:cubicBezTo>
                    <a:pt x="6904" y="15547"/>
                    <a:pt x="6734" y="15763"/>
                    <a:pt x="6678" y="16032"/>
                  </a:cubicBezTo>
                  <a:cubicBezTo>
                    <a:pt x="6623" y="16302"/>
                    <a:pt x="6704" y="16522"/>
                    <a:pt x="6861" y="16522"/>
                  </a:cubicBezTo>
                  <a:cubicBezTo>
                    <a:pt x="7018" y="16522"/>
                    <a:pt x="7189" y="16302"/>
                    <a:pt x="7243" y="16032"/>
                  </a:cubicBezTo>
                  <a:cubicBezTo>
                    <a:pt x="7297" y="15763"/>
                    <a:pt x="7214" y="15547"/>
                    <a:pt x="7059" y="15547"/>
                  </a:cubicBezTo>
                  <a:close/>
                  <a:moveTo>
                    <a:pt x="7751" y="15547"/>
                  </a:moveTo>
                  <a:cubicBezTo>
                    <a:pt x="7595" y="15547"/>
                    <a:pt x="7427" y="15763"/>
                    <a:pt x="7373" y="16032"/>
                  </a:cubicBezTo>
                  <a:cubicBezTo>
                    <a:pt x="7320" y="16302"/>
                    <a:pt x="7403" y="16522"/>
                    <a:pt x="7560" y="16522"/>
                  </a:cubicBezTo>
                  <a:cubicBezTo>
                    <a:pt x="7717" y="16522"/>
                    <a:pt x="7886" y="16302"/>
                    <a:pt x="7938" y="16032"/>
                  </a:cubicBezTo>
                  <a:cubicBezTo>
                    <a:pt x="7990" y="15763"/>
                    <a:pt x="7906" y="15547"/>
                    <a:pt x="7751" y="15547"/>
                  </a:cubicBezTo>
                  <a:close/>
                  <a:moveTo>
                    <a:pt x="8442" y="15547"/>
                  </a:moveTo>
                  <a:cubicBezTo>
                    <a:pt x="8287" y="15547"/>
                    <a:pt x="8120" y="15763"/>
                    <a:pt x="8068" y="16032"/>
                  </a:cubicBezTo>
                  <a:cubicBezTo>
                    <a:pt x="8017" y="16302"/>
                    <a:pt x="8103" y="16522"/>
                    <a:pt x="8260" y="16522"/>
                  </a:cubicBezTo>
                  <a:cubicBezTo>
                    <a:pt x="8416" y="16522"/>
                    <a:pt x="8584" y="16302"/>
                    <a:pt x="8634" y="16032"/>
                  </a:cubicBezTo>
                  <a:cubicBezTo>
                    <a:pt x="8683" y="15763"/>
                    <a:pt x="8597" y="15547"/>
                    <a:pt x="8442" y="15547"/>
                  </a:cubicBezTo>
                  <a:close/>
                  <a:moveTo>
                    <a:pt x="11187" y="15547"/>
                  </a:moveTo>
                  <a:cubicBezTo>
                    <a:pt x="11032" y="15547"/>
                    <a:pt x="10872" y="15763"/>
                    <a:pt x="10830" y="16032"/>
                  </a:cubicBezTo>
                  <a:cubicBezTo>
                    <a:pt x="10786" y="16302"/>
                    <a:pt x="10879" y="16522"/>
                    <a:pt x="11035" y="16522"/>
                  </a:cubicBezTo>
                  <a:cubicBezTo>
                    <a:pt x="11192" y="16522"/>
                    <a:pt x="11353" y="16302"/>
                    <a:pt x="11394" y="16032"/>
                  </a:cubicBezTo>
                  <a:cubicBezTo>
                    <a:pt x="11435" y="15763"/>
                    <a:pt x="11342" y="15547"/>
                    <a:pt x="11187" y="15547"/>
                  </a:cubicBezTo>
                  <a:close/>
                  <a:moveTo>
                    <a:pt x="7516" y="16737"/>
                  </a:moveTo>
                  <a:cubicBezTo>
                    <a:pt x="7358" y="16737"/>
                    <a:pt x="7187" y="16959"/>
                    <a:pt x="7132" y="17235"/>
                  </a:cubicBezTo>
                  <a:cubicBezTo>
                    <a:pt x="7077" y="17513"/>
                    <a:pt x="7161" y="17739"/>
                    <a:pt x="7320" y="17739"/>
                  </a:cubicBezTo>
                  <a:cubicBezTo>
                    <a:pt x="7479" y="17739"/>
                    <a:pt x="7651" y="17513"/>
                    <a:pt x="7705" y="17235"/>
                  </a:cubicBezTo>
                  <a:cubicBezTo>
                    <a:pt x="7757" y="16959"/>
                    <a:pt x="7673" y="16737"/>
                    <a:pt x="7516" y="16737"/>
                  </a:cubicBezTo>
                  <a:close/>
                  <a:moveTo>
                    <a:pt x="8217" y="16737"/>
                  </a:moveTo>
                  <a:cubicBezTo>
                    <a:pt x="8060" y="16737"/>
                    <a:pt x="7890" y="16959"/>
                    <a:pt x="7837" y="17235"/>
                  </a:cubicBezTo>
                  <a:cubicBezTo>
                    <a:pt x="7784" y="17513"/>
                    <a:pt x="7870" y="17739"/>
                    <a:pt x="8029" y="17739"/>
                  </a:cubicBezTo>
                  <a:cubicBezTo>
                    <a:pt x="8188" y="17739"/>
                    <a:pt x="8359" y="17513"/>
                    <a:pt x="8410" y="17235"/>
                  </a:cubicBezTo>
                  <a:cubicBezTo>
                    <a:pt x="8461" y="16959"/>
                    <a:pt x="8374" y="16737"/>
                    <a:pt x="8217" y="16737"/>
                  </a:cubicBezTo>
                  <a:close/>
                  <a:moveTo>
                    <a:pt x="11703" y="16737"/>
                  </a:moveTo>
                  <a:cubicBezTo>
                    <a:pt x="11546" y="16737"/>
                    <a:pt x="11385" y="16959"/>
                    <a:pt x="11344" y="17235"/>
                  </a:cubicBezTo>
                  <a:cubicBezTo>
                    <a:pt x="11301" y="17513"/>
                    <a:pt x="11396" y="17739"/>
                    <a:pt x="11555" y="17739"/>
                  </a:cubicBezTo>
                  <a:cubicBezTo>
                    <a:pt x="11714" y="17739"/>
                    <a:pt x="11876" y="17513"/>
                    <a:pt x="11916" y="17235"/>
                  </a:cubicBezTo>
                  <a:cubicBezTo>
                    <a:pt x="11956" y="16959"/>
                    <a:pt x="11861" y="16737"/>
                    <a:pt x="11703" y="16737"/>
                  </a:cubicBezTo>
                  <a:close/>
                  <a:moveTo>
                    <a:pt x="7281" y="17953"/>
                  </a:moveTo>
                  <a:cubicBezTo>
                    <a:pt x="7121" y="17953"/>
                    <a:pt x="6947" y="18182"/>
                    <a:pt x="6891" y="18466"/>
                  </a:cubicBezTo>
                  <a:cubicBezTo>
                    <a:pt x="6834" y="18750"/>
                    <a:pt x="6918" y="18983"/>
                    <a:pt x="7080" y="18983"/>
                  </a:cubicBezTo>
                  <a:cubicBezTo>
                    <a:pt x="7241" y="18983"/>
                    <a:pt x="7416" y="18750"/>
                    <a:pt x="7471" y="18466"/>
                  </a:cubicBezTo>
                  <a:cubicBezTo>
                    <a:pt x="7525" y="18182"/>
                    <a:pt x="7440" y="17953"/>
                    <a:pt x="7281" y="17953"/>
                  </a:cubicBezTo>
                  <a:close/>
                  <a:moveTo>
                    <a:pt x="7982" y="17953"/>
                  </a:moveTo>
                  <a:cubicBezTo>
                    <a:pt x="7823" y="17953"/>
                    <a:pt x="7650" y="18182"/>
                    <a:pt x="7595" y="18466"/>
                  </a:cubicBezTo>
                  <a:cubicBezTo>
                    <a:pt x="7541" y="18750"/>
                    <a:pt x="7628" y="18983"/>
                    <a:pt x="7789" y="18983"/>
                  </a:cubicBezTo>
                  <a:cubicBezTo>
                    <a:pt x="7950" y="18983"/>
                    <a:pt x="8124" y="18750"/>
                    <a:pt x="8176" y="18466"/>
                  </a:cubicBezTo>
                  <a:cubicBezTo>
                    <a:pt x="8229" y="18182"/>
                    <a:pt x="8141" y="17953"/>
                    <a:pt x="7982" y="17953"/>
                  </a:cubicBezTo>
                  <a:close/>
                  <a:moveTo>
                    <a:pt x="8693" y="17953"/>
                  </a:moveTo>
                  <a:cubicBezTo>
                    <a:pt x="8534" y="17953"/>
                    <a:pt x="8363" y="18182"/>
                    <a:pt x="8311" y="18466"/>
                  </a:cubicBezTo>
                  <a:cubicBezTo>
                    <a:pt x="8259" y="18750"/>
                    <a:pt x="8347" y="18983"/>
                    <a:pt x="8508" y="18983"/>
                  </a:cubicBezTo>
                  <a:cubicBezTo>
                    <a:pt x="8669" y="18983"/>
                    <a:pt x="8841" y="18750"/>
                    <a:pt x="8891" y="18466"/>
                  </a:cubicBezTo>
                  <a:cubicBezTo>
                    <a:pt x="8941" y="18182"/>
                    <a:pt x="8852" y="17953"/>
                    <a:pt x="8693" y="17953"/>
                  </a:cubicBezTo>
                  <a:close/>
                  <a:moveTo>
                    <a:pt x="9404" y="17953"/>
                  </a:moveTo>
                  <a:cubicBezTo>
                    <a:pt x="9245" y="17953"/>
                    <a:pt x="9076" y="18182"/>
                    <a:pt x="9026" y="18466"/>
                  </a:cubicBezTo>
                  <a:cubicBezTo>
                    <a:pt x="8976" y="18750"/>
                    <a:pt x="9066" y="18983"/>
                    <a:pt x="9227" y="18983"/>
                  </a:cubicBezTo>
                  <a:cubicBezTo>
                    <a:pt x="9389" y="18983"/>
                    <a:pt x="9558" y="18750"/>
                    <a:pt x="9606" y="18466"/>
                  </a:cubicBezTo>
                  <a:cubicBezTo>
                    <a:pt x="9654" y="18182"/>
                    <a:pt x="9564" y="17953"/>
                    <a:pt x="9404" y="17953"/>
                  </a:cubicBezTo>
                  <a:close/>
                  <a:moveTo>
                    <a:pt x="11518" y="17953"/>
                  </a:moveTo>
                  <a:cubicBezTo>
                    <a:pt x="11359" y="17953"/>
                    <a:pt x="11195" y="18182"/>
                    <a:pt x="11152" y="18466"/>
                  </a:cubicBezTo>
                  <a:cubicBezTo>
                    <a:pt x="11109" y="18750"/>
                    <a:pt x="11204" y="18983"/>
                    <a:pt x="11365" y="18983"/>
                  </a:cubicBezTo>
                  <a:cubicBezTo>
                    <a:pt x="11527" y="18983"/>
                    <a:pt x="11691" y="18750"/>
                    <a:pt x="11733" y="18466"/>
                  </a:cubicBezTo>
                  <a:cubicBezTo>
                    <a:pt x="11774" y="18182"/>
                    <a:pt x="11678" y="17953"/>
                    <a:pt x="11518" y="17953"/>
                  </a:cubicBezTo>
                  <a:close/>
                  <a:moveTo>
                    <a:pt x="12230" y="17953"/>
                  </a:moveTo>
                  <a:cubicBezTo>
                    <a:pt x="12070" y="17953"/>
                    <a:pt x="11909" y="18182"/>
                    <a:pt x="11868" y="18466"/>
                  </a:cubicBezTo>
                  <a:cubicBezTo>
                    <a:pt x="11827" y="18750"/>
                    <a:pt x="11924" y="18983"/>
                    <a:pt x="12085" y="18983"/>
                  </a:cubicBezTo>
                  <a:cubicBezTo>
                    <a:pt x="12246" y="18983"/>
                    <a:pt x="12409" y="18750"/>
                    <a:pt x="12448" y="18466"/>
                  </a:cubicBezTo>
                  <a:cubicBezTo>
                    <a:pt x="12487" y="18182"/>
                    <a:pt x="12389" y="17953"/>
                    <a:pt x="12230" y="17953"/>
                  </a:cubicBezTo>
                  <a:close/>
                  <a:moveTo>
                    <a:pt x="8468" y="19219"/>
                  </a:moveTo>
                  <a:cubicBezTo>
                    <a:pt x="8306" y="19219"/>
                    <a:pt x="8132" y="19455"/>
                    <a:pt x="8079" y="19746"/>
                  </a:cubicBezTo>
                  <a:cubicBezTo>
                    <a:pt x="8026" y="20039"/>
                    <a:pt x="8114" y="20279"/>
                    <a:pt x="8278" y="20279"/>
                  </a:cubicBezTo>
                  <a:cubicBezTo>
                    <a:pt x="8441" y="20279"/>
                    <a:pt x="8616" y="20039"/>
                    <a:pt x="8668" y="19746"/>
                  </a:cubicBezTo>
                  <a:cubicBezTo>
                    <a:pt x="8719" y="19455"/>
                    <a:pt x="8630" y="19219"/>
                    <a:pt x="8468" y="19219"/>
                  </a:cubicBezTo>
                  <a:close/>
                  <a:moveTo>
                    <a:pt x="9179" y="19219"/>
                  </a:moveTo>
                  <a:cubicBezTo>
                    <a:pt x="9018" y="19219"/>
                    <a:pt x="8845" y="19455"/>
                    <a:pt x="8794" y="19746"/>
                  </a:cubicBezTo>
                  <a:cubicBezTo>
                    <a:pt x="8743" y="20039"/>
                    <a:pt x="8834" y="20279"/>
                    <a:pt x="8997" y="20279"/>
                  </a:cubicBezTo>
                  <a:cubicBezTo>
                    <a:pt x="9161" y="20279"/>
                    <a:pt x="9334" y="20039"/>
                    <a:pt x="9383" y="19746"/>
                  </a:cubicBezTo>
                  <a:cubicBezTo>
                    <a:pt x="9432" y="19455"/>
                    <a:pt x="9341" y="19219"/>
                    <a:pt x="9179" y="19219"/>
                  </a:cubicBezTo>
                  <a:close/>
                  <a:moveTo>
                    <a:pt x="9901" y="19219"/>
                  </a:moveTo>
                  <a:cubicBezTo>
                    <a:pt x="9739" y="19219"/>
                    <a:pt x="9568" y="19455"/>
                    <a:pt x="9520" y="19746"/>
                  </a:cubicBezTo>
                  <a:cubicBezTo>
                    <a:pt x="9471" y="20039"/>
                    <a:pt x="9564" y="20279"/>
                    <a:pt x="9727" y="20279"/>
                  </a:cubicBezTo>
                  <a:cubicBezTo>
                    <a:pt x="9891" y="20279"/>
                    <a:pt x="10061" y="20039"/>
                    <a:pt x="10109" y="19746"/>
                  </a:cubicBezTo>
                  <a:cubicBezTo>
                    <a:pt x="10155" y="19455"/>
                    <a:pt x="10062" y="19219"/>
                    <a:pt x="9901" y="19219"/>
                  </a:cubicBezTo>
                  <a:close/>
                  <a:moveTo>
                    <a:pt x="9686" y="20510"/>
                  </a:moveTo>
                  <a:cubicBezTo>
                    <a:pt x="9522" y="20510"/>
                    <a:pt x="9348" y="20752"/>
                    <a:pt x="9298" y="21052"/>
                  </a:cubicBezTo>
                  <a:cubicBezTo>
                    <a:pt x="9248" y="21353"/>
                    <a:pt x="9341" y="21600"/>
                    <a:pt x="9507" y="21600"/>
                  </a:cubicBezTo>
                  <a:cubicBezTo>
                    <a:pt x="9673" y="21600"/>
                    <a:pt x="9847" y="21353"/>
                    <a:pt x="9896" y="21052"/>
                  </a:cubicBezTo>
                  <a:cubicBezTo>
                    <a:pt x="9944" y="20752"/>
                    <a:pt x="9850" y="20510"/>
                    <a:pt x="9686" y="20510"/>
                  </a:cubicBezTo>
                  <a:close/>
                </a:path>
              </a:pathLst>
            </a:custGeom>
            <a:solidFill>
              <a:srgbClr val="00B09B"/>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sp>
          <p:nvSpPr>
            <p:cNvPr id="135" name="Shape 7"/>
            <p:cNvSpPr/>
            <p:nvPr>
              <p:custDataLst>
                <p:tags r:id="rId33"/>
              </p:custDataLst>
            </p:nvPr>
          </p:nvSpPr>
          <p:spPr>
            <a:xfrm>
              <a:off x="5202873" y="1681049"/>
              <a:ext cx="2157970" cy="736664"/>
            </a:xfrm>
            <a:custGeom>
              <a:avLst/>
              <a:gdLst/>
              <a:ahLst/>
              <a:cxnLst>
                <a:cxn ang="0">
                  <a:pos x="wd2" y="hd2"/>
                </a:cxn>
                <a:cxn ang="5400000">
                  <a:pos x="wd2" y="hd2"/>
                </a:cxn>
                <a:cxn ang="10800000">
                  <a:pos x="wd2" y="hd2"/>
                </a:cxn>
                <a:cxn ang="16200000">
                  <a:pos x="wd2" y="hd2"/>
                </a:cxn>
              </a:cxnLst>
              <a:rect l="0" t="0" r="r" b="b"/>
              <a:pathLst>
                <a:path w="21545" h="21600" extrusionOk="0">
                  <a:moveTo>
                    <a:pt x="7346" y="0"/>
                  </a:moveTo>
                  <a:cubicBezTo>
                    <a:pt x="7061" y="0"/>
                    <a:pt x="6832" y="406"/>
                    <a:pt x="6834" y="908"/>
                  </a:cubicBezTo>
                  <a:cubicBezTo>
                    <a:pt x="6835" y="1412"/>
                    <a:pt x="7069" y="1823"/>
                    <a:pt x="7357" y="1823"/>
                  </a:cubicBezTo>
                  <a:cubicBezTo>
                    <a:pt x="7644" y="1823"/>
                    <a:pt x="7873" y="1412"/>
                    <a:pt x="7869" y="908"/>
                  </a:cubicBezTo>
                  <a:cubicBezTo>
                    <a:pt x="7865" y="406"/>
                    <a:pt x="7630" y="0"/>
                    <a:pt x="7346" y="0"/>
                  </a:cubicBezTo>
                  <a:close/>
                  <a:moveTo>
                    <a:pt x="8592" y="0"/>
                  </a:moveTo>
                  <a:cubicBezTo>
                    <a:pt x="8308" y="0"/>
                    <a:pt x="8081" y="406"/>
                    <a:pt x="8086" y="908"/>
                  </a:cubicBezTo>
                  <a:cubicBezTo>
                    <a:pt x="8091" y="1412"/>
                    <a:pt x="8328" y="1823"/>
                    <a:pt x="8615" y="1823"/>
                  </a:cubicBezTo>
                  <a:cubicBezTo>
                    <a:pt x="8903" y="1823"/>
                    <a:pt x="9130" y="1412"/>
                    <a:pt x="9122" y="908"/>
                  </a:cubicBezTo>
                  <a:cubicBezTo>
                    <a:pt x="9115" y="406"/>
                    <a:pt x="8878" y="0"/>
                    <a:pt x="8592" y="0"/>
                  </a:cubicBezTo>
                  <a:close/>
                  <a:moveTo>
                    <a:pt x="9860" y="0"/>
                  </a:moveTo>
                  <a:cubicBezTo>
                    <a:pt x="9575" y="0"/>
                    <a:pt x="9350" y="406"/>
                    <a:pt x="9359" y="908"/>
                  </a:cubicBezTo>
                  <a:cubicBezTo>
                    <a:pt x="9367" y="1412"/>
                    <a:pt x="9607" y="1823"/>
                    <a:pt x="9894" y="1823"/>
                  </a:cubicBezTo>
                  <a:cubicBezTo>
                    <a:pt x="10181" y="1823"/>
                    <a:pt x="10405" y="1412"/>
                    <a:pt x="10394" y="908"/>
                  </a:cubicBezTo>
                  <a:cubicBezTo>
                    <a:pt x="10383" y="406"/>
                    <a:pt x="10144" y="0"/>
                    <a:pt x="9860" y="0"/>
                  </a:cubicBezTo>
                  <a:close/>
                  <a:moveTo>
                    <a:pt x="11127" y="0"/>
                  </a:moveTo>
                  <a:cubicBezTo>
                    <a:pt x="10842" y="0"/>
                    <a:pt x="10621" y="406"/>
                    <a:pt x="10633" y="908"/>
                  </a:cubicBezTo>
                  <a:cubicBezTo>
                    <a:pt x="10644" y="1412"/>
                    <a:pt x="10886" y="1823"/>
                    <a:pt x="11174" y="1823"/>
                  </a:cubicBezTo>
                  <a:cubicBezTo>
                    <a:pt x="11462" y="1823"/>
                    <a:pt x="11682" y="1412"/>
                    <a:pt x="11667" y="908"/>
                  </a:cubicBezTo>
                  <a:cubicBezTo>
                    <a:pt x="11653" y="406"/>
                    <a:pt x="11412" y="0"/>
                    <a:pt x="11127" y="0"/>
                  </a:cubicBezTo>
                  <a:close/>
                  <a:moveTo>
                    <a:pt x="12395" y="0"/>
                  </a:moveTo>
                  <a:cubicBezTo>
                    <a:pt x="12110" y="0"/>
                    <a:pt x="11891" y="406"/>
                    <a:pt x="11906" y="908"/>
                  </a:cubicBezTo>
                  <a:cubicBezTo>
                    <a:pt x="11921" y="1412"/>
                    <a:pt x="12167" y="1823"/>
                    <a:pt x="12454" y="1823"/>
                  </a:cubicBezTo>
                  <a:cubicBezTo>
                    <a:pt x="12741" y="1823"/>
                    <a:pt x="12959" y="1412"/>
                    <a:pt x="12941" y="908"/>
                  </a:cubicBezTo>
                  <a:cubicBezTo>
                    <a:pt x="12924" y="406"/>
                    <a:pt x="12680" y="0"/>
                    <a:pt x="12395" y="0"/>
                  </a:cubicBezTo>
                  <a:close/>
                  <a:moveTo>
                    <a:pt x="6085" y="2181"/>
                  </a:moveTo>
                  <a:cubicBezTo>
                    <a:pt x="5798" y="2181"/>
                    <a:pt x="5562" y="2595"/>
                    <a:pt x="5560" y="3110"/>
                  </a:cubicBezTo>
                  <a:cubicBezTo>
                    <a:pt x="5558" y="3626"/>
                    <a:pt x="5794" y="4047"/>
                    <a:pt x="6084" y="4047"/>
                  </a:cubicBezTo>
                  <a:cubicBezTo>
                    <a:pt x="6374" y="4047"/>
                    <a:pt x="6608" y="3626"/>
                    <a:pt x="6607" y="3110"/>
                  </a:cubicBezTo>
                  <a:cubicBezTo>
                    <a:pt x="6606" y="2595"/>
                    <a:pt x="6372" y="2181"/>
                    <a:pt x="6085" y="2181"/>
                  </a:cubicBezTo>
                  <a:close/>
                  <a:moveTo>
                    <a:pt x="7352" y="2181"/>
                  </a:moveTo>
                  <a:cubicBezTo>
                    <a:pt x="7064" y="2181"/>
                    <a:pt x="6832" y="2595"/>
                    <a:pt x="6834" y="3110"/>
                  </a:cubicBezTo>
                  <a:cubicBezTo>
                    <a:pt x="6835" y="3626"/>
                    <a:pt x="7073" y="4047"/>
                    <a:pt x="7363" y="4047"/>
                  </a:cubicBezTo>
                  <a:cubicBezTo>
                    <a:pt x="7653" y="4047"/>
                    <a:pt x="7886" y="3626"/>
                    <a:pt x="7881" y="3110"/>
                  </a:cubicBezTo>
                  <a:cubicBezTo>
                    <a:pt x="7877" y="2595"/>
                    <a:pt x="7639" y="2181"/>
                    <a:pt x="7352" y="2181"/>
                  </a:cubicBezTo>
                  <a:close/>
                  <a:moveTo>
                    <a:pt x="8619" y="2181"/>
                  </a:moveTo>
                  <a:cubicBezTo>
                    <a:pt x="8332" y="2181"/>
                    <a:pt x="8102" y="2595"/>
                    <a:pt x="8107" y="3110"/>
                  </a:cubicBezTo>
                  <a:cubicBezTo>
                    <a:pt x="8112" y="3626"/>
                    <a:pt x="8352" y="4047"/>
                    <a:pt x="8642" y="4047"/>
                  </a:cubicBezTo>
                  <a:cubicBezTo>
                    <a:pt x="8934" y="4047"/>
                    <a:pt x="9163" y="3626"/>
                    <a:pt x="9155" y="3110"/>
                  </a:cubicBezTo>
                  <a:cubicBezTo>
                    <a:pt x="9147" y="2595"/>
                    <a:pt x="8908" y="2181"/>
                    <a:pt x="8619" y="2181"/>
                  </a:cubicBezTo>
                  <a:close/>
                  <a:moveTo>
                    <a:pt x="9908" y="2181"/>
                  </a:moveTo>
                  <a:cubicBezTo>
                    <a:pt x="9620" y="2181"/>
                    <a:pt x="9393" y="2595"/>
                    <a:pt x="9401" y="3110"/>
                  </a:cubicBezTo>
                  <a:cubicBezTo>
                    <a:pt x="9410" y="3626"/>
                    <a:pt x="9653" y="4047"/>
                    <a:pt x="9944" y="4047"/>
                  </a:cubicBezTo>
                  <a:cubicBezTo>
                    <a:pt x="10234" y="4047"/>
                    <a:pt x="10460" y="3626"/>
                    <a:pt x="10448" y="3110"/>
                  </a:cubicBezTo>
                  <a:cubicBezTo>
                    <a:pt x="10437" y="2595"/>
                    <a:pt x="10196" y="2181"/>
                    <a:pt x="9908" y="2181"/>
                  </a:cubicBezTo>
                  <a:close/>
                  <a:moveTo>
                    <a:pt x="11175" y="2181"/>
                  </a:moveTo>
                  <a:cubicBezTo>
                    <a:pt x="10887" y="2181"/>
                    <a:pt x="10664" y="2595"/>
                    <a:pt x="10675" y="3110"/>
                  </a:cubicBezTo>
                  <a:cubicBezTo>
                    <a:pt x="10687" y="3626"/>
                    <a:pt x="10932" y="4047"/>
                    <a:pt x="11223" y="4047"/>
                  </a:cubicBezTo>
                  <a:cubicBezTo>
                    <a:pt x="11514" y="4047"/>
                    <a:pt x="11737" y="3626"/>
                    <a:pt x="11722" y="3110"/>
                  </a:cubicBezTo>
                  <a:cubicBezTo>
                    <a:pt x="11708" y="2595"/>
                    <a:pt x="11464" y="2181"/>
                    <a:pt x="11175" y="2181"/>
                  </a:cubicBezTo>
                  <a:close/>
                  <a:moveTo>
                    <a:pt x="12464" y="2181"/>
                  </a:moveTo>
                  <a:cubicBezTo>
                    <a:pt x="12176" y="2181"/>
                    <a:pt x="11955" y="2595"/>
                    <a:pt x="11970" y="3110"/>
                  </a:cubicBezTo>
                  <a:cubicBezTo>
                    <a:pt x="11985" y="3626"/>
                    <a:pt x="12234" y="4047"/>
                    <a:pt x="12524" y="4047"/>
                  </a:cubicBezTo>
                  <a:cubicBezTo>
                    <a:pt x="12815" y="4047"/>
                    <a:pt x="13035" y="3626"/>
                    <a:pt x="13017" y="3110"/>
                  </a:cubicBezTo>
                  <a:cubicBezTo>
                    <a:pt x="12999" y="2595"/>
                    <a:pt x="12752" y="2181"/>
                    <a:pt x="12464" y="2181"/>
                  </a:cubicBezTo>
                  <a:close/>
                  <a:moveTo>
                    <a:pt x="13836" y="2181"/>
                  </a:moveTo>
                  <a:cubicBezTo>
                    <a:pt x="13549" y="2181"/>
                    <a:pt x="13331" y="2595"/>
                    <a:pt x="13350" y="3110"/>
                  </a:cubicBezTo>
                  <a:cubicBezTo>
                    <a:pt x="13369" y="3626"/>
                    <a:pt x="13619" y="4047"/>
                    <a:pt x="13909" y="4047"/>
                  </a:cubicBezTo>
                  <a:cubicBezTo>
                    <a:pt x="14200" y="4047"/>
                    <a:pt x="14418" y="3626"/>
                    <a:pt x="14396" y="3110"/>
                  </a:cubicBezTo>
                  <a:cubicBezTo>
                    <a:pt x="14374" y="2595"/>
                    <a:pt x="14124" y="2181"/>
                    <a:pt x="13836" y="2181"/>
                  </a:cubicBezTo>
                  <a:close/>
                  <a:moveTo>
                    <a:pt x="15104" y="2181"/>
                  </a:moveTo>
                  <a:cubicBezTo>
                    <a:pt x="14816" y="2181"/>
                    <a:pt x="14600" y="2595"/>
                    <a:pt x="14623" y="3110"/>
                  </a:cubicBezTo>
                  <a:cubicBezTo>
                    <a:pt x="14645" y="3626"/>
                    <a:pt x="14900" y="4047"/>
                    <a:pt x="15190" y="4047"/>
                  </a:cubicBezTo>
                  <a:cubicBezTo>
                    <a:pt x="15480" y="4047"/>
                    <a:pt x="15696" y="3626"/>
                    <a:pt x="15671" y="3110"/>
                  </a:cubicBezTo>
                  <a:cubicBezTo>
                    <a:pt x="15645" y="2595"/>
                    <a:pt x="15392" y="2181"/>
                    <a:pt x="15104" y="2181"/>
                  </a:cubicBezTo>
                  <a:close/>
                  <a:moveTo>
                    <a:pt x="4783" y="4487"/>
                  </a:moveTo>
                  <a:cubicBezTo>
                    <a:pt x="4491" y="4487"/>
                    <a:pt x="4250" y="4913"/>
                    <a:pt x="4245" y="5439"/>
                  </a:cubicBezTo>
                  <a:cubicBezTo>
                    <a:pt x="4239" y="5969"/>
                    <a:pt x="4474" y="6400"/>
                    <a:pt x="4768" y="6400"/>
                  </a:cubicBezTo>
                  <a:cubicBezTo>
                    <a:pt x="5062" y="6400"/>
                    <a:pt x="5303" y="5969"/>
                    <a:pt x="5305" y="5439"/>
                  </a:cubicBezTo>
                  <a:cubicBezTo>
                    <a:pt x="5308" y="4913"/>
                    <a:pt x="5074" y="4487"/>
                    <a:pt x="4783" y="4487"/>
                  </a:cubicBezTo>
                  <a:close/>
                  <a:moveTo>
                    <a:pt x="6070" y="4487"/>
                  </a:moveTo>
                  <a:cubicBezTo>
                    <a:pt x="5780" y="4487"/>
                    <a:pt x="5541" y="4913"/>
                    <a:pt x="5539" y="5439"/>
                  </a:cubicBezTo>
                  <a:cubicBezTo>
                    <a:pt x="5537" y="5969"/>
                    <a:pt x="5775" y="6400"/>
                    <a:pt x="6068" y="6400"/>
                  </a:cubicBezTo>
                  <a:cubicBezTo>
                    <a:pt x="6362" y="6400"/>
                    <a:pt x="6600" y="5969"/>
                    <a:pt x="6599" y="5439"/>
                  </a:cubicBezTo>
                  <a:cubicBezTo>
                    <a:pt x="6598" y="4913"/>
                    <a:pt x="6361" y="4487"/>
                    <a:pt x="6070" y="4487"/>
                  </a:cubicBezTo>
                  <a:close/>
                  <a:moveTo>
                    <a:pt x="7358" y="4487"/>
                  </a:moveTo>
                  <a:cubicBezTo>
                    <a:pt x="7067" y="4487"/>
                    <a:pt x="6832" y="4913"/>
                    <a:pt x="6834" y="5439"/>
                  </a:cubicBezTo>
                  <a:cubicBezTo>
                    <a:pt x="6835" y="5969"/>
                    <a:pt x="7075" y="6400"/>
                    <a:pt x="7369" y="6400"/>
                  </a:cubicBezTo>
                  <a:cubicBezTo>
                    <a:pt x="7663" y="6400"/>
                    <a:pt x="7898" y="5969"/>
                    <a:pt x="7894" y="5439"/>
                  </a:cubicBezTo>
                  <a:cubicBezTo>
                    <a:pt x="7889" y="4913"/>
                    <a:pt x="7649" y="4487"/>
                    <a:pt x="7358" y="4487"/>
                  </a:cubicBezTo>
                  <a:close/>
                  <a:moveTo>
                    <a:pt x="10040" y="4487"/>
                  </a:moveTo>
                  <a:cubicBezTo>
                    <a:pt x="9749" y="4487"/>
                    <a:pt x="9520" y="4913"/>
                    <a:pt x="9529" y="5439"/>
                  </a:cubicBezTo>
                  <a:cubicBezTo>
                    <a:pt x="9537" y="5969"/>
                    <a:pt x="9784" y="6400"/>
                    <a:pt x="10078" y="6400"/>
                  </a:cubicBezTo>
                  <a:cubicBezTo>
                    <a:pt x="10372" y="6400"/>
                    <a:pt x="10600" y="5969"/>
                    <a:pt x="10588" y="5439"/>
                  </a:cubicBezTo>
                  <a:cubicBezTo>
                    <a:pt x="10577" y="4913"/>
                    <a:pt x="10331" y="4487"/>
                    <a:pt x="10040" y="4487"/>
                  </a:cubicBezTo>
                  <a:close/>
                  <a:moveTo>
                    <a:pt x="11245" y="4487"/>
                  </a:moveTo>
                  <a:cubicBezTo>
                    <a:pt x="10953" y="4487"/>
                    <a:pt x="10727" y="4913"/>
                    <a:pt x="10739" y="5439"/>
                  </a:cubicBezTo>
                  <a:cubicBezTo>
                    <a:pt x="10751" y="5969"/>
                    <a:pt x="10999" y="6400"/>
                    <a:pt x="11293" y="6400"/>
                  </a:cubicBezTo>
                  <a:cubicBezTo>
                    <a:pt x="11588" y="6400"/>
                    <a:pt x="11813" y="5969"/>
                    <a:pt x="11799" y="5439"/>
                  </a:cubicBezTo>
                  <a:cubicBezTo>
                    <a:pt x="11784" y="4913"/>
                    <a:pt x="11537" y="4487"/>
                    <a:pt x="11245" y="4487"/>
                  </a:cubicBezTo>
                  <a:close/>
                  <a:moveTo>
                    <a:pt x="12533" y="4487"/>
                  </a:moveTo>
                  <a:cubicBezTo>
                    <a:pt x="12242" y="4487"/>
                    <a:pt x="12018" y="4913"/>
                    <a:pt x="12033" y="5439"/>
                  </a:cubicBezTo>
                  <a:cubicBezTo>
                    <a:pt x="12049" y="5969"/>
                    <a:pt x="12301" y="6400"/>
                    <a:pt x="12595" y="6400"/>
                  </a:cubicBezTo>
                  <a:cubicBezTo>
                    <a:pt x="12890" y="6400"/>
                    <a:pt x="13112" y="5969"/>
                    <a:pt x="13094" y="5439"/>
                  </a:cubicBezTo>
                  <a:cubicBezTo>
                    <a:pt x="13075" y="4913"/>
                    <a:pt x="12825" y="4487"/>
                    <a:pt x="12533" y="4487"/>
                  </a:cubicBezTo>
                  <a:close/>
                  <a:moveTo>
                    <a:pt x="13927" y="4487"/>
                  </a:moveTo>
                  <a:cubicBezTo>
                    <a:pt x="13636" y="4487"/>
                    <a:pt x="13415" y="4913"/>
                    <a:pt x="13434" y="5439"/>
                  </a:cubicBezTo>
                  <a:cubicBezTo>
                    <a:pt x="13454" y="5969"/>
                    <a:pt x="13709" y="6400"/>
                    <a:pt x="14002" y="6400"/>
                  </a:cubicBezTo>
                  <a:cubicBezTo>
                    <a:pt x="14296" y="6400"/>
                    <a:pt x="14516" y="5969"/>
                    <a:pt x="14494" y="5439"/>
                  </a:cubicBezTo>
                  <a:cubicBezTo>
                    <a:pt x="14471" y="4913"/>
                    <a:pt x="14218" y="4487"/>
                    <a:pt x="13927" y="4487"/>
                  </a:cubicBezTo>
                  <a:close/>
                  <a:moveTo>
                    <a:pt x="15215" y="4487"/>
                  </a:moveTo>
                  <a:cubicBezTo>
                    <a:pt x="14925" y="4487"/>
                    <a:pt x="14707" y="4913"/>
                    <a:pt x="14730" y="5439"/>
                  </a:cubicBezTo>
                  <a:cubicBezTo>
                    <a:pt x="14753" y="5969"/>
                    <a:pt x="15010" y="6400"/>
                    <a:pt x="15303" y="6400"/>
                  </a:cubicBezTo>
                  <a:cubicBezTo>
                    <a:pt x="15597" y="6400"/>
                    <a:pt x="15815" y="5969"/>
                    <a:pt x="15789" y="5439"/>
                  </a:cubicBezTo>
                  <a:cubicBezTo>
                    <a:pt x="15763" y="4913"/>
                    <a:pt x="15506" y="4487"/>
                    <a:pt x="15215" y="4487"/>
                  </a:cubicBezTo>
                  <a:close/>
                  <a:moveTo>
                    <a:pt x="16504" y="4487"/>
                  </a:moveTo>
                  <a:cubicBezTo>
                    <a:pt x="16212" y="4487"/>
                    <a:pt x="15998" y="4913"/>
                    <a:pt x="16024" y="5439"/>
                  </a:cubicBezTo>
                  <a:cubicBezTo>
                    <a:pt x="16050" y="5969"/>
                    <a:pt x="16310" y="6400"/>
                    <a:pt x="16605" y="6400"/>
                  </a:cubicBezTo>
                  <a:cubicBezTo>
                    <a:pt x="16898" y="6400"/>
                    <a:pt x="17114" y="5969"/>
                    <a:pt x="17084" y="5439"/>
                  </a:cubicBezTo>
                  <a:cubicBezTo>
                    <a:pt x="17055" y="4913"/>
                    <a:pt x="16795" y="4487"/>
                    <a:pt x="16504" y="4487"/>
                  </a:cubicBezTo>
                  <a:close/>
                  <a:moveTo>
                    <a:pt x="17793" y="4487"/>
                  </a:moveTo>
                  <a:cubicBezTo>
                    <a:pt x="17501" y="4487"/>
                    <a:pt x="17289" y="4913"/>
                    <a:pt x="17319" y="5439"/>
                  </a:cubicBezTo>
                  <a:cubicBezTo>
                    <a:pt x="17349" y="5969"/>
                    <a:pt x="17612" y="6400"/>
                    <a:pt x="17907" y="6400"/>
                  </a:cubicBezTo>
                  <a:cubicBezTo>
                    <a:pt x="18201" y="6400"/>
                    <a:pt x="18412" y="5969"/>
                    <a:pt x="18379" y="5439"/>
                  </a:cubicBezTo>
                  <a:cubicBezTo>
                    <a:pt x="18346" y="4913"/>
                    <a:pt x="18084" y="4487"/>
                    <a:pt x="17793" y="4487"/>
                  </a:cubicBezTo>
                  <a:close/>
                  <a:moveTo>
                    <a:pt x="19082" y="4487"/>
                  </a:moveTo>
                  <a:cubicBezTo>
                    <a:pt x="18791" y="4487"/>
                    <a:pt x="18581" y="4913"/>
                    <a:pt x="18614" y="5439"/>
                  </a:cubicBezTo>
                  <a:cubicBezTo>
                    <a:pt x="18648" y="5969"/>
                    <a:pt x="18915" y="6400"/>
                    <a:pt x="19209" y="6400"/>
                  </a:cubicBezTo>
                  <a:cubicBezTo>
                    <a:pt x="19502" y="6400"/>
                    <a:pt x="19712" y="5969"/>
                    <a:pt x="19675" y="5439"/>
                  </a:cubicBezTo>
                  <a:cubicBezTo>
                    <a:pt x="19639" y="4913"/>
                    <a:pt x="19373" y="4487"/>
                    <a:pt x="19082" y="4487"/>
                  </a:cubicBezTo>
                  <a:close/>
                  <a:moveTo>
                    <a:pt x="20391" y="4487"/>
                  </a:moveTo>
                  <a:cubicBezTo>
                    <a:pt x="20100" y="4487"/>
                    <a:pt x="19894" y="4913"/>
                    <a:pt x="19931" y="5439"/>
                  </a:cubicBezTo>
                  <a:cubicBezTo>
                    <a:pt x="19968" y="5969"/>
                    <a:pt x="20236" y="6400"/>
                    <a:pt x="20530" y="6400"/>
                  </a:cubicBezTo>
                  <a:cubicBezTo>
                    <a:pt x="20824" y="6400"/>
                    <a:pt x="21031" y="5969"/>
                    <a:pt x="20991" y="5439"/>
                  </a:cubicBezTo>
                  <a:cubicBezTo>
                    <a:pt x="20951" y="4913"/>
                    <a:pt x="20683" y="4487"/>
                    <a:pt x="20391" y="4487"/>
                  </a:cubicBezTo>
                  <a:close/>
                  <a:moveTo>
                    <a:pt x="2234" y="6793"/>
                  </a:moveTo>
                  <a:cubicBezTo>
                    <a:pt x="1939" y="6793"/>
                    <a:pt x="1690" y="7228"/>
                    <a:pt x="1678" y="7767"/>
                  </a:cubicBezTo>
                  <a:cubicBezTo>
                    <a:pt x="1665" y="8309"/>
                    <a:pt x="1896" y="8752"/>
                    <a:pt x="2194" y="8752"/>
                  </a:cubicBezTo>
                  <a:cubicBezTo>
                    <a:pt x="2492" y="8752"/>
                    <a:pt x="2741" y="8309"/>
                    <a:pt x="2751" y="7767"/>
                  </a:cubicBezTo>
                  <a:cubicBezTo>
                    <a:pt x="2760" y="7228"/>
                    <a:pt x="2528" y="6793"/>
                    <a:pt x="2234" y="6793"/>
                  </a:cubicBezTo>
                  <a:close/>
                  <a:moveTo>
                    <a:pt x="4768" y="6793"/>
                  </a:moveTo>
                  <a:cubicBezTo>
                    <a:pt x="4473" y="6793"/>
                    <a:pt x="4229" y="7228"/>
                    <a:pt x="4223" y="7767"/>
                  </a:cubicBezTo>
                  <a:cubicBezTo>
                    <a:pt x="4218" y="8309"/>
                    <a:pt x="4455" y="8752"/>
                    <a:pt x="4753" y="8752"/>
                  </a:cubicBezTo>
                  <a:cubicBezTo>
                    <a:pt x="5050" y="8752"/>
                    <a:pt x="5294" y="8309"/>
                    <a:pt x="5296" y="7767"/>
                  </a:cubicBezTo>
                  <a:cubicBezTo>
                    <a:pt x="5299" y="7228"/>
                    <a:pt x="5063" y="6793"/>
                    <a:pt x="4768" y="6793"/>
                  </a:cubicBezTo>
                  <a:close/>
                  <a:moveTo>
                    <a:pt x="6076" y="6793"/>
                  </a:moveTo>
                  <a:cubicBezTo>
                    <a:pt x="5782" y="6793"/>
                    <a:pt x="5541" y="7228"/>
                    <a:pt x="5539" y="7767"/>
                  </a:cubicBezTo>
                  <a:cubicBezTo>
                    <a:pt x="5537" y="8309"/>
                    <a:pt x="5778" y="8752"/>
                    <a:pt x="6075" y="8752"/>
                  </a:cubicBezTo>
                  <a:cubicBezTo>
                    <a:pt x="6372" y="8752"/>
                    <a:pt x="6613" y="8309"/>
                    <a:pt x="6612" y="7767"/>
                  </a:cubicBezTo>
                  <a:cubicBezTo>
                    <a:pt x="6611" y="7228"/>
                    <a:pt x="6371" y="6793"/>
                    <a:pt x="6076" y="6793"/>
                  </a:cubicBezTo>
                  <a:close/>
                  <a:moveTo>
                    <a:pt x="7386" y="6793"/>
                  </a:moveTo>
                  <a:cubicBezTo>
                    <a:pt x="7091" y="6793"/>
                    <a:pt x="6853" y="7228"/>
                    <a:pt x="6855" y="7767"/>
                  </a:cubicBezTo>
                  <a:cubicBezTo>
                    <a:pt x="6856" y="8309"/>
                    <a:pt x="7099" y="8752"/>
                    <a:pt x="7397" y="8752"/>
                  </a:cubicBezTo>
                  <a:cubicBezTo>
                    <a:pt x="7694" y="8752"/>
                    <a:pt x="7932" y="8309"/>
                    <a:pt x="7928" y="7767"/>
                  </a:cubicBezTo>
                  <a:cubicBezTo>
                    <a:pt x="7923" y="7228"/>
                    <a:pt x="7680" y="6793"/>
                    <a:pt x="7386" y="6793"/>
                  </a:cubicBezTo>
                  <a:close/>
                  <a:moveTo>
                    <a:pt x="10089" y="6793"/>
                  </a:moveTo>
                  <a:cubicBezTo>
                    <a:pt x="9795" y="6793"/>
                    <a:pt x="9562" y="7228"/>
                    <a:pt x="9571" y="7767"/>
                  </a:cubicBezTo>
                  <a:cubicBezTo>
                    <a:pt x="9580" y="8309"/>
                    <a:pt x="9829" y="8752"/>
                    <a:pt x="10127" y="8752"/>
                  </a:cubicBezTo>
                  <a:cubicBezTo>
                    <a:pt x="10425" y="8752"/>
                    <a:pt x="10656" y="8309"/>
                    <a:pt x="10644" y="7767"/>
                  </a:cubicBezTo>
                  <a:cubicBezTo>
                    <a:pt x="10632" y="7228"/>
                    <a:pt x="10384" y="6793"/>
                    <a:pt x="10089" y="6793"/>
                  </a:cubicBezTo>
                  <a:close/>
                  <a:moveTo>
                    <a:pt x="11399" y="6793"/>
                  </a:moveTo>
                  <a:cubicBezTo>
                    <a:pt x="11104" y="6793"/>
                    <a:pt x="10875" y="7228"/>
                    <a:pt x="10887" y="7767"/>
                  </a:cubicBezTo>
                  <a:cubicBezTo>
                    <a:pt x="10900" y="8309"/>
                    <a:pt x="11152" y="8752"/>
                    <a:pt x="11450" y="8752"/>
                  </a:cubicBezTo>
                  <a:cubicBezTo>
                    <a:pt x="11747" y="8752"/>
                    <a:pt x="11976" y="8309"/>
                    <a:pt x="11960" y="7767"/>
                  </a:cubicBezTo>
                  <a:cubicBezTo>
                    <a:pt x="11945" y="7228"/>
                    <a:pt x="11693" y="6793"/>
                    <a:pt x="11399" y="6793"/>
                  </a:cubicBezTo>
                  <a:close/>
                  <a:moveTo>
                    <a:pt x="12708" y="6793"/>
                  </a:moveTo>
                  <a:cubicBezTo>
                    <a:pt x="12413" y="6793"/>
                    <a:pt x="12187" y="7228"/>
                    <a:pt x="12203" y="7767"/>
                  </a:cubicBezTo>
                  <a:cubicBezTo>
                    <a:pt x="12219" y="8309"/>
                    <a:pt x="12474" y="8752"/>
                    <a:pt x="12772" y="8752"/>
                  </a:cubicBezTo>
                  <a:cubicBezTo>
                    <a:pt x="13069" y="8752"/>
                    <a:pt x="13295" y="8309"/>
                    <a:pt x="13276" y="7767"/>
                  </a:cubicBezTo>
                  <a:cubicBezTo>
                    <a:pt x="13257" y="7228"/>
                    <a:pt x="13002" y="6793"/>
                    <a:pt x="12708" y="6793"/>
                  </a:cubicBezTo>
                  <a:close/>
                  <a:moveTo>
                    <a:pt x="14017" y="6793"/>
                  </a:moveTo>
                  <a:cubicBezTo>
                    <a:pt x="13723" y="6793"/>
                    <a:pt x="13500" y="7228"/>
                    <a:pt x="13519" y="7767"/>
                  </a:cubicBezTo>
                  <a:cubicBezTo>
                    <a:pt x="13539" y="8309"/>
                    <a:pt x="13797" y="8752"/>
                    <a:pt x="14094" y="8752"/>
                  </a:cubicBezTo>
                  <a:cubicBezTo>
                    <a:pt x="14392" y="8752"/>
                    <a:pt x="14614" y="8309"/>
                    <a:pt x="14591" y="7767"/>
                  </a:cubicBezTo>
                  <a:cubicBezTo>
                    <a:pt x="14568" y="7228"/>
                    <a:pt x="14312" y="6793"/>
                    <a:pt x="14017" y="6793"/>
                  </a:cubicBezTo>
                  <a:close/>
                  <a:moveTo>
                    <a:pt x="15326" y="6793"/>
                  </a:moveTo>
                  <a:cubicBezTo>
                    <a:pt x="15033" y="6793"/>
                    <a:pt x="14812" y="7228"/>
                    <a:pt x="14836" y="7767"/>
                  </a:cubicBezTo>
                  <a:cubicBezTo>
                    <a:pt x="14859" y="8309"/>
                    <a:pt x="15120" y="8752"/>
                    <a:pt x="15417" y="8752"/>
                  </a:cubicBezTo>
                  <a:cubicBezTo>
                    <a:pt x="15714" y="8752"/>
                    <a:pt x="15934" y="8309"/>
                    <a:pt x="15908" y="7767"/>
                  </a:cubicBezTo>
                  <a:cubicBezTo>
                    <a:pt x="15882" y="7228"/>
                    <a:pt x="15622" y="6793"/>
                    <a:pt x="15326" y="6793"/>
                  </a:cubicBezTo>
                  <a:close/>
                  <a:moveTo>
                    <a:pt x="16637" y="6793"/>
                  </a:moveTo>
                  <a:cubicBezTo>
                    <a:pt x="16342" y="6793"/>
                    <a:pt x="16124" y="7228"/>
                    <a:pt x="16151" y="7767"/>
                  </a:cubicBezTo>
                  <a:cubicBezTo>
                    <a:pt x="16178" y="8309"/>
                    <a:pt x="16442" y="8752"/>
                    <a:pt x="16740" y="8752"/>
                  </a:cubicBezTo>
                  <a:cubicBezTo>
                    <a:pt x="17037" y="8752"/>
                    <a:pt x="17254" y="8309"/>
                    <a:pt x="17224" y="7767"/>
                  </a:cubicBezTo>
                  <a:cubicBezTo>
                    <a:pt x="17194" y="7228"/>
                    <a:pt x="16931" y="6793"/>
                    <a:pt x="16637" y="6793"/>
                  </a:cubicBezTo>
                  <a:close/>
                  <a:moveTo>
                    <a:pt x="17946" y="6793"/>
                  </a:moveTo>
                  <a:cubicBezTo>
                    <a:pt x="17652" y="6793"/>
                    <a:pt x="17437" y="7228"/>
                    <a:pt x="17468" y="7767"/>
                  </a:cubicBezTo>
                  <a:cubicBezTo>
                    <a:pt x="17498" y="8309"/>
                    <a:pt x="17765" y="8752"/>
                    <a:pt x="18063" y="8752"/>
                  </a:cubicBezTo>
                  <a:cubicBezTo>
                    <a:pt x="18360" y="8752"/>
                    <a:pt x="18574" y="8309"/>
                    <a:pt x="18540" y="7767"/>
                  </a:cubicBezTo>
                  <a:cubicBezTo>
                    <a:pt x="18506" y="7228"/>
                    <a:pt x="18241" y="6793"/>
                    <a:pt x="17946" y="6793"/>
                  </a:cubicBezTo>
                  <a:close/>
                  <a:moveTo>
                    <a:pt x="19236" y="6793"/>
                  </a:moveTo>
                  <a:cubicBezTo>
                    <a:pt x="18942" y="6793"/>
                    <a:pt x="18729" y="7228"/>
                    <a:pt x="18763" y="7767"/>
                  </a:cubicBezTo>
                  <a:cubicBezTo>
                    <a:pt x="18797" y="8309"/>
                    <a:pt x="19068" y="8752"/>
                    <a:pt x="19366" y="8752"/>
                  </a:cubicBezTo>
                  <a:cubicBezTo>
                    <a:pt x="19663" y="8752"/>
                    <a:pt x="19874" y="8309"/>
                    <a:pt x="19836" y="7767"/>
                  </a:cubicBezTo>
                  <a:cubicBezTo>
                    <a:pt x="19800" y="7228"/>
                    <a:pt x="19530" y="6793"/>
                    <a:pt x="19236" y="6793"/>
                  </a:cubicBezTo>
                  <a:close/>
                  <a:moveTo>
                    <a:pt x="20545" y="6793"/>
                  </a:moveTo>
                  <a:cubicBezTo>
                    <a:pt x="20250" y="6793"/>
                    <a:pt x="20042" y="7228"/>
                    <a:pt x="20080" y="7767"/>
                  </a:cubicBezTo>
                  <a:cubicBezTo>
                    <a:pt x="20118" y="8309"/>
                    <a:pt x="20389" y="8752"/>
                    <a:pt x="20687" y="8752"/>
                  </a:cubicBezTo>
                  <a:cubicBezTo>
                    <a:pt x="20985" y="8752"/>
                    <a:pt x="21193" y="8309"/>
                    <a:pt x="21152" y="7767"/>
                  </a:cubicBezTo>
                  <a:cubicBezTo>
                    <a:pt x="21111" y="7228"/>
                    <a:pt x="20839" y="6793"/>
                    <a:pt x="20545" y="6793"/>
                  </a:cubicBezTo>
                  <a:close/>
                  <a:moveTo>
                    <a:pt x="869" y="9223"/>
                  </a:moveTo>
                  <a:cubicBezTo>
                    <a:pt x="570" y="9223"/>
                    <a:pt x="315" y="9668"/>
                    <a:pt x="298" y="10221"/>
                  </a:cubicBezTo>
                  <a:cubicBezTo>
                    <a:pt x="282" y="10776"/>
                    <a:pt x="513" y="11229"/>
                    <a:pt x="814" y="11229"/>
                  </a:cubicBezTo>
                  <a:cubicBezTo>
                    <a:pt x="1116" y="11229"/>
                    <a:pt x="1371" y="10776"/>
                    <a:pt x="1385" y="10221"/>
                  </a:cubicBezTo>
                  <a:cubicBezTo>
                    <a:pt x="1398" y="9668"/>
                    <a:pt x="1167" y="9223"/>
                    <a:pt x="869" y="9223"/>
                  </a:cubicBezTo>
                  <a:close/>
                  <a:moveTo>
                    <a:pt x="2199" y="9223"/>
                  </a:moveTo>
                  <a:cubicBezTo>
                    <a:pt x="1900" y="9223"/>
                    <a:pt x="1648" y="9668"/>
                    <a:pt x="1635" y="10221"/>
                  </a:cubicBezTo>
                  <a:cubicBezTo>
                    <a:pt x="1622" y="10776"/>
                    <a:pt x="1856" y="11229"/>
                    <a:pt x="2158" y="11229"/>
                  </a:cubicBezTo>
                  <a:cubicBezTo>
                    <a:pt x="2459" y="11229"/>
                    <a:pt x="2712" y="10776"/>
                    <a:pt x="2721" y="10221"/>
                  </a:cubicBezTo>
                  <a:cubicBezTo>
                    <a:pt x="2731" y="9668"/>
                    <a:pt x="2497" y="9223"/>
                    <a:pt x="2199" y="9223"/>
                  </a:cubicBezTo>
                  <a:close/>
                  <a:moveTo>
                    <a:pt x="4837" y="9223"/>
                  </a:moveTo>
                  <a:cubicBezTo>
                    <a:pt x="4539" y="9223"/>
                    <a:pt x="4293" y="9668"/>
                    <a:pt x="4287" y="10221"/>
                  </a:cubicBezTo>
                  <a:cubicBezTo>
                    <a:pt x="4282" y="10776"/>
                    <a:pt x="4522" y="11229"/>
                    <a:pt x="4823" y="11229"/>
                  </a:cubicBezTo>
                  <a:cubicBezTo>
                    <a:pt x="5124" y="11229"/>
                    <a:pt x="5371" y="10776"/>
                    <a:pt x="5373" y="10221"/>
                  </a:cubicBezTo>
                  <a:cubicBezTo>
                    <a:pt x="5376" y="9668"/>
                    <a:pt x="5136" y="9223"/>
                    <a:pt x="4837" y="9223"/>
                  </a:cubicBezTo>
                  <a:close/>
                  <a:moveTo>
                    <a:pt x="6167" y="9223"/>
                  </a:moveTo>
                  <a:cubicBezTo>
                    <a:pt x="5868" y="9223"/>
                    <a:pt x="5626" y="9668"/>
                    <a:pt x="5624" y="10221"/>
                  </a:cubicBezTo>
                  <a:cubicBezTo>
                    <a:pt x="5622" y="10776"/>
                    <a:pt x="5865" y="11229"/>
                    <a:pt x="6166" y="11229"/>
                  </a:cubicBezTo>
                  <a:cubicBezTo>
                    <a:pt x="6468" y="11229"/>
                    <a:pt x="6711" y="10776"/>
                    <a:pt x="6710" y="10221"/>
                  </a:cubicBezTo>
                  <a:cubicBezTo>
                    <a:pt x="6708" y="9668"/>
                    <a:pt x="6466" y="9223"/>
                    <a:pt x="6167" y="9223"/>
                  </a:cubicBezTo>
                  <a:close/>
                  <a:moveTo>
                    <a:pt x="7497" y="9223"/>
                  </a:moveTo>
                  <a:cubicBezTo>
                    <a:pt x="7200" y="9223"/>
                    <a:pt x="6959" y="9668"/>
                    <a:pt x="6961" y="10221"/>
                  </a:cubicBezTo>
                  <a:cubicBezTo>
                    <a:pt x="6963" y="10776"/>
                    <a:pt x="7209" y="11229"/>
                    <a:pt x="7510" y="11229"/>
                  </a:cubicBezTo>
                  <a:cubicBezTo>
                    <a:pt x="7812" y="11229"/>
                    <a:pt x="8051" y="10776"/>
                    <a:pt x="8046" y="10221"/>
                  </a:cubicBezTo>
                  <a:cubicBezTo>
                    <a:pt x="8041" y="9668"/>
                    <a:pt x="7796" y="9223"/>
                    <a:pt x="7497" y="9223"/>
                  </a:cubicBezTo>
                  <a:close/>
                  <a:moveTo>
                    <a:pt x="8806" y="9223"/>
                  </a:moveTo>
                  <a:cubicBezTo>
                    <a:pt x="8508" y="9223"/>
                    <a:pt x="8271" y="9668"/>
                    <a:pt x="8277" y="10221"/>
                  </a:cubicBezTo>
                  <a:cubicBezTo>
                    <a:pt x="8282" y="10776"/>
                    <a:pt x="8531" y="11229"/>
                    <a:pt x="8832" y="11229"/>
                  </a:cubicBezTo>
                  <a:cubicBezTo>
                    <a:pt x="9134" y="11229"/>
                    <a:pt x="9371" y="10776"/>
                    <a:pt x="9362" y="10221"/>
                  </a:cubicBezTo>
                  <a:cubicBezTo>
                    <a:pt x="9353" y="9668"/>
                    <a:pt x="9105" y="9223"/>
                    <a:pt x="8806" y="9223"/>
                  </a:cubicBezTo>
                  <a:close/>
                  <a:moveTo>
                    <a:pt x="10137" y="9223"/>
                  </a:moveTo>
                  <a:cubicBezTo>
                    <a:pt x="9839" y="9223"/>
                    <a:pt x="9604" y="9668"/>
                    <a:pt x="9613" y="10221"/>
                  </a:cubicBezTo>
                  <a:cubicBezTo>
                    <a:pt x="9623" y="10776"/>
                    <a:pt x="9876" y="11229"/>
                    <a:pt x="10176" y="11229"/>
                  </a:cubicBezTo>
                  <a:cubicBezTo>
                    <a:pt x="10478" y="11229"/>
                    <a:pt x="10712" y="10776"/>
                    <a:pt x="10700" y="10221"/>
                  </a:cubicBezTo>
                  <a:cubicBezTo>
                    <a:pt x="10687" y="9668"/>
                    <a:pt x="10436" y="9223"/>
                    <a:pt x="10137" y="9223"/>
                  </a:cubicBezTo>
                  <a:close/>
                  <a:moveTo>
                    <a:pt x="11468" y="9223"/>
                  </a:moveTo>
                  <a:cubicBezTo>
                    <a:pt x="11170" y="9223"/>
                    <a:pt x="10938" y="9668"/>
                    <a:pt x="10951" y="10221"/>
                  </a:cubicBezTo>
                  <a:cubicBezTo>
                    <a:pt x="10964" y="10776"/>
                    <a:pt x="11220" y="11229"/>
                    <a:pt x="11521" y="11229"/>
                  </a:cubicBezTo>
                  <a:cubicBezTo>
                    <a:pt x="11821" y="11229"/>
                    <a:pt x="12053" y="10776"/>
                    <a:pt x="12037" y="10221"/>
                  </a:cubicBezTo>
                  <a:cubicBezTo>
                    <a:pt x="12021" y="9668"/>
                    <a:pt x="11766" y="9223"/>
                    <a:pt x="11468" y="9223"/>
                  </a:cubicBezTo>
                  <a:close/>
                  <a:moveTo>
                    <a:pt x="12777" y="9223"/>
                  </a:moveTo>
                  <a:cubicBezTo>
                    <a:pt x="12479" y="9223"/>
                    <a:pt x="12250" y="9668"/>
                    <a:pt x="12267" y="10221"/>
                  </a:cubicBezTo>
                  <a:cubicBezTo>
                    <a:pt x="12283" y="10776"/>
                    <a:pt x="12541" y="11229"/>
                    <a:pt x="12843" y="11229"/>
                  </a:cubicBezTo>
                  <a:cubicBezTo>
                    <a:pt x="13144" y="11229"/>
                    <a:pt x="13373" y="10776"/>
                    <a:pt x="13353" y="10221"/>
                  </a:cubicBezTo>
                  <a:cubicBezTo>
                    <a:pt x="13333" y="9668"/>
                    <a:pt x="13075" y="9223"/>
                    <a:pt x="12777" y="9223"/>
                  </a:cubicBezTo>
                  <a:close/>
                  <a:moveTo>
                    <a:pt x="14107" y="9223"/>
                  </a:moveTo>
                  <a:cubicBezTo>
                    <a:pt x="13809" y="9223"/>
                    <a:pt x="13584" y="9668"/>
                    <a:pt x="13604" y="10221"/>
                  </a:cubicBezTo>
                  <a:cubicBezTo>
                    <a:pt x="13625" y="10776"/>
                    <a:pt x="13886" y="11229"/>
                    <a:pt x="14186" y="11229"/>
                  </a:cubicBezTo>
                  <a:cubicBezTo>
                    <a:pt x="14488" y="11229"/>
                    <a:pt x="14713" y="10776"/>
                    <a:pt x="14689" y="10221"/>
                  </a:cubicBezTo>
                  <a:cubicBezTo>
                    <a:pt x="14666" y="9668"/>
                    <a:pt x="14406" y="9223"/>
                    <a:pt x="14107" y="9223"/>
                  </a:cubicBezTo>
                  <a:close/>
                  <a:moveTo>
                    <a:pt x="15439" y="9223"/>
                  </a:moveTo>
                  <a:cubicBezTo>
                    <a:pt x="15141" y="9223"/>
                    <a:pt x="14918" y="9668"/>
                    <a:pt x="14942" y="10221"/>
                  </a:cubicBezTo>
                  <a:cubicBezTo>
                    <a:pt x="14966" y="10776"/>
                    <a:pt x="15230" y="11229"/>
                    <a:pt x="15531" y="11229"/>
                  </a:cubicBezTo>
                  <a:cubicBezTo>
                    <a:pt x="15832" y="11229"/>
                    <a:pt x="16055" y="10776"/>
                    <a:pt x="16027" y="10221"/>
                  </a:cubicBezTo>
                  <a:cubicBezTo>
                    <a:pt x="16000" y="9668"/>
                    <a:pt x="15737" y="9223"/>
                    <a:pt x="15439" y="9223"/>
                  </a:cubicBezTo>
                  <a:close/>
                  <a:moveTo>
                    <a:pt x="16748" y="9223"/>
                  </a:moveTo>
                  <a:cubicBezTo>
                    <a:pt x="16449" y="9223"/>
                    <a:pt x="16231" y="9668"/>
                    <a:pt x="16258" y="10221"/>
                  </a:cubicBezTo>
                  <a:cubicBezTo>
                    <a:pt x="16286" y="10776"/>
                    <a:pt x="16553" y="11229"/>
                    <a:pt x="16854" y="11229"/>
                  </a:cubicBezTo>
                  <a:cubicBezTo>
                    <a:pt x="17155" y="11229"/>
                    <a:pt x="17374" y="10776"/>
                    <a:pt x="17344" y="10221"/>
                  </a:cubicBezTo>
                  <a:cubicBezTo>
                    <a:pt x="17313" y="9668"/>
                    <a:pt x="17046" y="9223"/>
                    <a:pt x="16748" y="9223"/>
                  </a:cubicBezTo>
                  <a:close/>
                  <a:moveTo>
                    <a:pt x="18079" y="9223"/>
                  </a:moveTo>
                  <a:cubicBezTo>
                    <a:pt x="17781" y="9223"/>
                    <a:pt x="17564" y="9668"/>
                    <a:pt x="17596" y="10221"/>
                  </a:cubicBezTo>
                  <a:cubicBezTo>
                    <a:pt x="17627" y="10776"/>
                    <a:pt x="17897" y="11229"/>
                    <a:pt x="18198" y="11229"/>
                  </a:cubicBezTo>
                  <a:cubicBezTo>
                    <a:pt x="18500" y="11229"/>
                    <a:pt x="18715" y="10776"/>
                    <a:pt x="18681" y="10221"/>
                  </a:cubicBezTo>
                  <a:cubicBezTo>
                    <a:pt x="18646" y="9668"/>
                    <a:pt x="18377" y="9223"/>
                    <a:pt x="18079" y="9223"/>
                  </a:cubicBezTo>
                  <a:close/>
                  <a:moveTo>
                    <a:pt x="19411" y="9223"/>
                  </a:moveTo>
                  <a:cubicBezTo>
                    <a:pt x="19112" y="9223"/>
                    <a:pt x="18898" y="9668"/>
                    <a:pt x="18933" y="10221"/>
                  </a:cubicBezTo>
                  <a:cubicBezTo>
                    <a:pt x="18968" y="10776"/>
                    <a:pt x="19242" y="11229"/>
                    <a:pt x="19543" y="11229"/>
                  </a:cubicBezTo>
                  <a:cubicBezTo>
                    <a:pt x="19844" y="11229"/>
                    <a:pt x="20058" y="10776"/>
                    <a:pt x="20019" y="10221"/>
                  </a:cubicBezTo>
                  <a:cubicBezTo>
                    <a:pt x="19981" y="9668"/>
                    <a:pt x="19708" y="9223"/>
                    <a:pt x="19411" y="9223"/>
                  </a:cubicBezTo>
                  <a:close/>
                  <a:moveTo>
                    <a:pt x="20720" y="9223"/>
                  </a:moveTo>
                  <a:cubicBezTo>
                    <a:pt x="20421" y="9223"/>
                    <a:pt x="20211" y="9668"/>
                    <a:pt x="20250" y="10221"/>
                  </a:cubicBezTo>
                  <a:cubicBezTo>
                    <a:pt x="20289" y="10776"/>
                    <a:pt x="20564" y="11229"/>
                    <a:pt x="20866" y="11229"/>
                  </a:cubicBezTo>
                  <a:cubicBezTo>
                    <a:pt x="21167" y="11229"/>
                    <a:pt x="21377" y="10776"/>
                    <a:pt x="21335" y="10221"/>
                  </a:cubicBezTo>
                  <a:cubicBezTo>
                    <a:pt x="21294" y="9668"/>
                    <a:pt x="21018" y="9223"/>
                    <a:pt x="20720" y="9223"/>
                  </a:cubicBezTo>
                  <a:close/>
                  <a:moveTo>
                    <a:pt x="791" y="11654"/>
                  </a:moveTo>
                  <a:cubicBezTo>
                    <a:pt x="489" y="11654"/>
                    <a:pt x="230" y="12110"/>
                    <a:pt x="213" y="12676"/>
                  </a:cubicBezTo>
                  <a:cubicBezTo>
                    <a:pt x="197" y="13246"/>
                    <a:pt x="430" y="13709"/>
                    <a:pt x="735" y="13709"/>
                  </a:cubicBezTo>
                  <a:cubicBezTo>
                    <a:pt x="1040" y="13709"/>
                    <a:pt x="1299" y="13246"/>
                    <a:pt x="1313" y="12676"/>
                  </a:cubicBezTo>
                  <a:cubicBezTo>
                    <a:pt x="1327" y="12110"/>
                    <a:pt x="1093" y="11654"/>
                    <a:pt x="791" y="11654"/>
                  </a:cubicBezTo>
                  <a:close/>
                  <a:moveTo>
                    <a:pt x="3472" y="11654"/>
                  </a:moveTo>
                  <a:cubicBezTo>
                    <a:pt x="3170" y="11654"/>
                    <a:pt x="2917" y="12110"/>
                    <a:pt x="2908" y="12676"/>
                  </a:cubicBezTo>
                  <a:cubicBezTo>
                    <a:pt x="2898" y="13246"/>
                    <a:pt x="3139" y="13709"/>
                    <a:pt x="3444" y="13709"/>
                  </a:cubicBezTo>
                  <a:cubicBezTo>
                    <a:pt x="3749" y="13709"/>
                    <a:pt x="4002" y="13246"/>
                    <a:pt x="4008" y="12676"/>
                  </a:cubicBezTo>
                  <a:cubicBezTo>
                    <a:pt x="4014" y="12110"/>
                    <a:pt x="3774" y="11654"/>
                    <a:pt x="3472" y="11654"/>
                  </a:cubicBezTo>
                  <a:close/>
                  <a:moveTo>
                    <a:pt x="4823" y="11654"/>
                  </a:moveTo>
                  <a:cubicBezTo>
                    <a:pt x="4521" y="11654"/>
                    <a:pt x="4271" y="12110"/>
                    <a:pt x="4266" y="12676"/>
                  </a:cubicBezTo>
                  <a:cubicBezTo>
                    <a:pt x="4260" y="13246"/>
                    <a:pt x="4503" y="13709"/>
                    <a:pt x="4808" y="13709"/>
                  </a:cubicBezTo>
                  <a:cubicBezTo>
                    <a:pt x="5114" y="13709"/>
                    <a:pt x="5362" y="13246"/>
                    <a:pt x="5365" y="12676"/>
                  </a:cubicBezTo>
                  <a:cubicBezTo>
                    <a:pt x="5368" y="12110"/>
                    <a:pt x="5125" y="11654"/>
                    <a:pt x="4823" y="11654"/>
                  </a:cubicBezTo>
                  <a:close/>
                  <a:moveTo>
                    <a:pt x="6153" y="11654"/>
                  </a:moveTo>
                  <a:cubicBezTo>
                    <a:pt x="5850" y="11654"/>
                    <a:pt x="5605" y="12110"/>
                    <a:pt x="5603" y="12676"/>
                  </a:cubicBezTo>
                  <a:cubicBezTo>
                    <a:pt x="5601" y="13246"/>
                    <a:pt x="5847" y="13709"/>
                    <a:pt x="6152" y="13709"/>
                  </a:cubicBezTo>
                  <a:cubicBezTo>
                    <a:pt x="6457" y="13709"/>
                    <a:pt x="6703" y="13246"/>
                    <a:pt x="6702" y="12676"/>
                  </a:cubicBezTo>
                  <a:cubicBezTo>
                    <a:pt x="6700" y="12110"/>
                    <a:pt x="6455" y="11654"/>
                    <a:pt x="6153" y="11654"/>
                  </a:cubicBezTo>
                  <a:close/>
                  <a:moveTo>
                    <a:pt x="7504" y="11654"/>
                  </a:moveTo>
                  <a:cubicBezTo>
                    <a:pt x="7203" y="11654"/>
                    <a:pt x="6959" y="12110"/>
                    <a:pt x="6961" y="12676"/>
                  </a:cubicBezTo>
                  <a:cubicBezTo>
                    <a:pt x="6963" y="13246"/>
                    <a:pt x="7212" y="13709"/>
                    <a:pt x="7517" y="13709"/>
                  </a:cubicBezTo>
                  <a:cubicBezTo>
                    <a:pt x="7822" y="13709"/>
                    <a:pt x="8065" y="13246"/>
                    <a:pt x="8060" y="12676"/>
                  </a:cubicBezTo>
                  <a:cubicBezTo>
                    <a:pt x="8055" y="12110"/>
                    <a:pt x="7806" y="11654"/>
                    <a:pt x="7504" y="11654"/>
                  </a:cubicBezTo>
                  <a:close/>
                  <a:moveTo>
                    <a:pt x="8834" y="11654"/>
                  </a:moveTo>
                  <a:cubicBezTo>
                    <a:pt x="8532" y="11654"/>
                    <a:pt x="8292" y="12110"/>
                    <a:pt x="8298" y="12676"/>
                  </a:cubicBezTo>
                  <a:cubicBezTo>
                    <a:pt x="8304" y="13246"/>
                    <a:pt x="8556" y="13709"/>
                    <a:pt x="8861" y="13709"/>
                  </a:cubicBezTo>
                  <a:cubicBezTo>
                    <a:pt x="9166" y="13709"/>
                    <a:pt x="9406" y="13246"/>
                    <a:pt x="9397" y="12676"/>
                  </a:cubicBezTo>
                  <a:cubicBezTo>
                    <a:pt x="9388" y="12110"/>
                    <a:pt x="9136" y="11654"/>
                    <a:pt x="8834" y="11654"/>
                  </a:cubicBezTo>
                  <a:close/>
                  <a:moveTo>
                    <a:pt x="10186" y="11654"/>
                  </a:moveTo>
                  <a:cubicBezTo>
                    <a:pt x="9884" y="11654"/>
                    <a:pt x="9647" y="12110"/>
                    <a:pt x="9656" y="12676"/>
                  </a:cubicBezTo>
                  <a:cubicBezTo>
                    <a:pt x="9666" y="13246"/>
                    <a:pt x="9921" y="13709"/>
                    <a:pt x="10226" y="13709"/>
                  </a:cubicBezTo>
                  <a:cubicBezTo>
                    <a:pt x="10531" y="13709"/>
                    <a:pt x="10769" y="13246"/>
                    <a:pt x="10756" y="12676"/>
                  </a:cubicBezTo>
                  <a:cubicBezTo>
                    <a:pt x="10743" y="12110"/>
                    <a:pt x="10488" y="11654"/>
                    <a:pt x="10186" y="11654"/>
                  </a:cubicBezTo>
                  <a:close/>
                  <a:moveTo>
                    <a:pt x="11517" y="11654"/>
                  </a:moveTo>
                  <a:cubicBezTo>
                    <a:pt x="11215" y="11654"/>
                    <a:pt x="10980" y="12110"/>
                    <a:pt x="10993" y="12676"/>
                  </a:cubicBezTo>
                  <a:cubicBezTo>
                    <a:pt x="11007" y="13246"/>
                    <a:pt x="11266" y="13709"/>
                    <a:pt x="11570" y="13709"/>
                  </a:cubicBezTo>
                  <a:cubicBezTo>
                    <a:pt x="11875" y="13709"/>
                    <a:pt x="12109" y="13246"/>
                    <a:pt x="12093" y="12676"/>
                  </a:cubicBezTo>
                  <a:cubicBezTo>
                    <a:pt x="12077" y="12110"/>
                    <a:pt x="11818" y="11654"/>
                    <a:pt x="11517" y="11654"/>
                  </a:cubicBezTo>
                  <a:close/>
                  <a:moveTo>
                    <a:pt x="12868" y="11654"/>
                  </a:moveTo>
                  <a:cubicBezTo>
                    <a:pt x="12566" y="11654"/>
                    <a:pt x="12334" y="12110"/>
                    <a:pt x="12352" y="12676"/>
                  </a:cubicBezTo>
                  <a:cubicBezTo>
                    <a:pt x="12369" y="13246"/>
                    <a:pt x="12630" y="13709"/>
                    <a:pt x="12935" y="13709"/>
                  </a:cubicBezTo>
                  <a:cubicBezTo>
                    <a:pt x="13240" y="13709"/>
                    <a:pt x="13471" y="13246"/>
                    <a:pt x="13451" y="12676"/>
                  </a:cubicBezTo>
                  <a:cubicBezTo>
                    <a:pt x="13431" y="12110"/>
                    <a:pt x="13170" y="11654"/>
                    <a:pt x="12868" y="11654"/>
                  </a:cubicBezTo>
                  <a:close/>
                  <a:moveTo>
                    <a:pt x="14198" y="11654"/>
                  </a:moveTo>
                  <a:cubicBezTo>
                    <a:pt x="13896" y="11654"/>
                    <a:pt x="13668" y="12110"/>
                    <a:pt x="13689" y="12676"/>
                  </a:cubicBezTo>
                  <a:cubicBezTo>
                    <a:pt x="13710" y="13246"/>
                    <a:pt x="13975" y="13709"/>
                    <a:pt x="14279" y="13709"/>
                  </a:cubicBezTo>
                  <a:cubicBezTo>
                    <a:pt x="14585" y="13709"/>
                    <a:pt x="14812" y="13246"/>
                    <a:pt x="14788" y="12676"/>
                  </a:cubicBezTo>
                  <a:cubicBezTo>
                    <a:pt x="14764" y="12110"/>
                    <a:pt x="14500" y="11654"/>
                    <a:pt x="14198" y="11654"/>
                  </a:cubicBezTo>
                  <a:close/>
                  <a:moveTo>
                    <a:pt x="15550" y="11654"/>
                  </a:moveTo>
                  <a:cubicBezTo>
                    <a:pt x="15249" y="11654"/>
                    <a:pt x="15024" y="12110"/>
                    <a:pt x="15048" y="12676"/>
                  </a:cubicBezTo>
                  <a:cubicBezTo>
                    <a:pt x="15073" y="13246"/>
                    <a:pt x="15340" y="13709"/>
                    <a:pt x="15645" y="13709"/>
                  </a:cubicBezTo>
                  <a:cubicBezTo>
                    <a:pt x="15950" y="13709"/>
                    <a:pt x="16175" y="13246"/>
                    <a:pt x="16147" y="12676"/>
                  </a:cubicBezTo>
                  <a:cubicBezTo>
                    <a:pt x="16120" y="12110"/>
                    <a:pt x="15852" y="11654"/>
                    <a:pt x="15550" y="11654"/>
                  </a:cubicBezTo>
                  <a:close/>
                  <a:moveTo>
                    <a:pt x="16881" y="11654"/>
                  </a:moveTo>
                  <a:cubicBezTo>
                    <a:pt x="16578" y="11654"/>
                    <a:pt x="16357" y="12110"/>
                    <a:pt x="16385" y="12676"/>
                  </a:cubicBezTo>
                  <a:cubicBezTo>
                    <a:pt x="16414" y="13246"/>
                    <a:pt x="16684" y="13709"/>
                    <a:pt x="16990" y="13709"/>
                  </a:cubicBezTo>
                  <a:cubicBezTo>
                    <a:pt x="17294" y="13709"/>
                    <a:pt x="17516" y="13246"/>
                    <a:pt x="17484" y="12676"/>
                  </a:cubicBezTo>
                  <a:cubicBezTo>
                    <a:pt x="17453" y="12110"/>
                    <a:pt x="17182" y="11654"/>
                    <a:pt x="16881" y="11654"/>
                  </a:cubicBezTo>
                  <a:close/>
                  <a:moveTo>
                    <a:pt x="18233" y="11654"/>
                  </a:moveTo>
                  <a:cubicBezTo>
                    <a:pt x="17931" y="11654"/>
                    <a:pt x="17712" y="12110"/>
                    <a:pt x="17744" y="12676"/>
                  </a:cubicBezTo>
                  <a:cubicBezTo>
                    <a:pt x="17777" y="13246"/>
                    <a:pt x="18049" y="13709"/>
                    <a:pt x="18355" y="13709"/>
                  </a:cubicBezTo>
                  <a:cubicBezTo>
                    <a:pt x="18660" y="13709"/>
                    <a:pt x="18878" y="13246"/>
                    <a:pt x="18843" y="12676"/>
                  </a:cubicBezTo>
                  <a:cubicBezTo>
                    <a:pt x="18808" y="12110"/>
                    <a:pt x="18535" y="11654"/>
                    <a:pt x="18233" y="11654"/>
                  </a:cubicBezTo>
                  <a:close/>
                  <a:moveTo>
                    <a:pt x="19565" y="11654"/>
                  </a:moveTo>
                  <a:cubicBezTo>
                    <a:pt x="19263" y="11654"/>
                    <a:pt x="19046" y="12110"/>
                    <a:pt x="19082" y="12676"/>
                  </a:cubicBezTo>
                  <a:cubicBezTo>
                    <a:pt x="19118" y="13246"/>
                    <a:pt x="19396" y="13709"/>
                    <a:pt x="19700" y="13709"/>
                  </a:cubicBezTo>
                  <a:cubicBezTo>
                    <a:pt x="20005" y="13709"/>
                    <a:pt x="20221" y="13246"/>
                    <a:pt x="20182" y="12676"/>
                  </a:cubicBezTo>
                  <a:cubicBezTo>
                    <a:pt x="20143" y="12110"/>
                    <a:pt x="19866" y="11654"/>
                    <a:pt x="19565" y="11654"/>
                  </a:cubicBezTo>
                  <a:close/>
                  <a:moveTo>
                    <a:pt x="20915" y="11654"/>
                  </a:moveTo>
                  <a:cubicBezTo>
                    <a:pt x="20613" y="11654"/>
                    <a:pt x="20401" y="12110"/>
                    <a:pt x="20441" y="12676"/>
                  </a:cubicBezTo>
                  <a:cubicBezTo>
                    <a:pt x="20481" y="13246"/>
                    <a:pt x="20760" y="13709"/>
                    <a:pt x="21065" y="13709"/>
                  </a:cubicBezTo>
                  <a:cubicBezTo>
                    <a:pt x="21370" y="13709"/>
                    <a:pt x="21583" y="13246"/>
                    <a:pt x="21540" y="12676"/>
                  </a:cubicBezTo>
                  <a:cubicBezTo>
                    <a:pt x="21497" y="12110"/>
                    <a:pt x="21218" y="11654"/>
                    <a:pt x="20915" y="11654"/>
                  </a:cubicBezTo>
                  <a:close/>
                  <a:moveTo>
                    <a:pt x="2086" y="14209"/>
                  </a:moveTo>
                  <a:cubicBezTo>
                    <a:pt x="1780" y="14209"/>
                    <a:pt x="1521" y="14675"/>
                    <a:pt x="1508" y="15257"/>
                  </a:cubicBezTo>
                  <a:cubicBezTo>
                    <a:pt x="1494" y="15841"/>
                    <a:pt x="1734" y="16316"/>
                    <a:pt x="2043" y="16316"/>
                  </a:cubicBezTo>
                  <a:cubicBezTo>
                    <a:pt x="2352" y="16316"/>
                    <a:pt x="2611" y="15841"/>
                    <a:pt x="2621" y="15257"/>
                  </a:cubicBezTo>
                  <a:cubicBezTo>
                    <a:pt x="2632" y="14675"/>
                    <a:pt x="2392" y="14209"/>
                    <a:pt x="2086" y="14209"/>
                  </a:cubicBezTo>
                  <a:close/>
                  <a:moveTo>
                    <a:pt x="3437" y="14209"/>
                  </a:moveTo>
                  <a:cubicBezTo>
                    <a:pt x="3131" y="14209"/>
                    <a:pt x="2875" y="14675"/>
                    <a:pt x="2865" y="15257"/>
                  </a:cubicBezTo>
                  <a:cubicBezTo>
                    <a:pt x="2856" y="15841"/>
                    <a:pt x="3099" y="16316"/>
                    <a:pt x="3408" y="16316"/>
                  </a:cubicBezTo>
                  <a:cubicBezTo>
                    <a:pt x="3717" y="16316"/>
                    <a:pt x="3972" y="15841"/>
                    <a:pt x="3979" y="15257"/>
                  </a:cubicBezTo>
                  <a:cubicBezTo>
                    <a:pt x="3985" y="14675"/>
                    <a:pt x="3743" y="14209"/>
                    <a:pt x="3437" y="14209"/>
                  </a:cubicBezTo>
                  <a:close/>
                  <a:moveTo>
                    <a:pt x="4809" y="14209"/>
                  </a:moveTo>
                  <a:cubicBezTo>
                    <a:pt x="4503" y="14209"/>
                    <a:pt x="4250" y="14675"/>
                    <a:pt x="4245" y="15257"/>
                  </a:cubicBezTo>
                  <a:cubicBezTo>
                    <a:pt x="4239" y="15841"/>
                    <a:pt x="4485" y="16316"/>
                    <a:pt x="4794" y="16316"/>
                  </a:cubicBezTo>
                  <a:cubicBezTo>
                    <a:pt x="5103" y="16316"/>
                    <a:pt x="5356" y="15841"/>
                    <a:pt x="5358" y="15257"/>
                  </a:cubicBezTo>
                  <a:cubicBezTo>
                    <a:pt x="5361" y="14675"/>
                    <a:pt x="5115" y="14209"/>
                    <a:pt x="4809" y="14209"/>
                  </a:cubicBezTo>
                  <a:close/>
                  <a:moveTo>
                    <a:pt x="6160" y="14209"/>
                  </a:moveTo>
                  <a:cubicBezTo>
                    <a:pt x="5854" y="14209"/>
                    <a:pt x="5605" y="14675"/>
                    <a:pt x="5603" y="15257"/>
                  </a:cubicBezTo>
                  <a:cubicBezTo>
                    <a:pt x="5601" y="15841"/>
                    <a:pt x="5850" y="16316"/>
                    <a:pt x="6159" y="16316"/>
                  </a:cubicBezTo>
                  <a:cubicBezTo>
                    <a:pt x="6469" y="16316"/>
                    <a:pt x="6717" y="15841"/>
                    <a:pt x="6716" y="15257"/>
                  </a:cubicBezTo>
                  <a:cubicBezTo>
                    <a:pt x="6714" y="14675"/>
                    <a:pt x="6466" y="14209"/>
                    <a:pt x="6160" y="14209"/>
                  </a:cubicBezTo>
                  <a:close/>
                  <a:moveTo>
                    <a:pt x="7511" y="14209"/>
                  </a:moveTo>
                  <a:cubicBezTo>
                    <a:pt x="7206" y="14209"/>
                    <a:pt x="6959" y="14675"/>
                    <a:pt x="6961" y="15257"/>
                  </a:cubicBezTo>
                  <a:cubicBezTo>
                    <a:pt x="6963" y="15841"/>
                    <a:pt x="7216" y="16316"/>
                    <a:pt x="7524" y="16316"/>
                  </a:cubicBezTo>
                  <a:cubicBezTo>
                    <a:pt x="7833" y="16316"/>
                    <a:pt x="8080" y="15841"/>
                    <a:pt x="8074" y="15257"/>
                  </a:cubicBezTo>
                  <a:cubicBezTo>
                    <a:pt x="8069" y="14675"/>
                    <a:pt x="7817" y="14209"/>
                    <a:pt x="7511" y="14209"/>
                  </a:cubicBezTo>
                  <a:close/>
                  <a:moveTo>
                    <a:pt x="8883" y="14209"/>
                  </a:moveTo>
                  <a:cubicBezTo>
                    <a:pt x="8577" y="14209"/>
                    <a:pt x="8334" y="14675"/>
                    <a:pt x="8340" y="15257"/>
                  </a:cubicBezTo>
                  <a:cubicBezTo>
                    <a:pt x="8346" y="15841"/>
                    <a:pt x="8601" y="16316"/>
                    <a:pt x="8911" y="16316"/>
                  </a:cubicBezTo>
                  <a:cubicBezTo>
                    <a:pt x="9220" y="16316"/>
                    <a:pt x="9462" y="15841"/>
                    <a:pt x="9453" y="15257"/>
                  </a:cubicBezTo>
                  <a:cubicBezTo>
                    <a:pt x="9444" y="14675"/>
                    <a:pt x="9189" y="14209"/>
                    <a:pt x="8883" y="14209"/>
                  </a:cubicBezTo>
                  <a:close/>
                  <a:moveTo>
                    <a:pt x="10235" y="14209"/>
                  </a:moveTo>
                  <a:cubicBezTo>
                    <a:pt x="9929" y="14209"/>
                    <a:pt x="9689" y="14675"/>
                    <a:pt x="9698" y="15257"/>
                  </a:cubicBezTo>
                  <a:cubicBezTo>
                    <a:pt x="9708" y="15841"/>
                    <a:pt x="9967" y="16316"/>
                    <a:pt x="10276" y="16316"/>
                  </a:cubicBezTo>
                  <a:cubicBezTo>
                    <a:pt x="10585" y="16316"/>
                    <a:pt x="10825" y="15841"/>
                    <a:pt x="10812" y="15257"/>
                  </a:cubicBezTo>
                  <a:cubicBezTo>
                    <a:pt x="10799" y="14675"/>
                    <a:pt x="10541" y="14209"/>
                    <a:pt x="10235" y="14209"/>
                  </a:cubicBezTo>
                  <a:close/>
                  <a:moveTo>
                    <a:pt x="11586" y="14209"/>
                  </a:moveTo>
                  <a:cubicBezTo>
                    <a:pt x="11281" y="14209"/>
                    <a:pt x="11043" y="14675"/>
                    <a:pt x="11057" y="15257"/>
                  </a:cubicBezTo>
                  <a:cubicBezTo>
                    <a:pt x="11071" y="15841"/>
                    <a:pt x="11333" y="16316"/>
                    <a:pt x="11642" y="16316"/>
                  </a:cubicBezTo>
                  <a:cubicBezTo>
                    <a:pt x="11950" y="16316"/>
                    <a:pt x="12188" y="15841"/>
                    <a:pt x="12171" y="15257"/>
                  </a:cubicBezTo>
                  <a:cubicBezTo>
                    <a:pt x="12154" y="14675"/>
                    <a:pt x="11891" y="14209"/>
                    <a:pt x="11586" y="14209"/>
                  </a:cubicBezTo>
                  <a:close/>
                  <a:moveTo>
                    <a:pt x="12938" y="14209"/>
                  </a:moveTo>
                  <a:cubicBezTo>
                    <a:pt x="12632" y="14209"/>
                    <a:pt x="12398" y="14675"/>
                    <a:pt x="12415" y="15257"/>
                  </a:cubicBezTo>
                  <a:cubicBezTo>
                    <a:pt x="12433" y="15841"/>
                    <a:pt x="12698" y="16316"/>
                    <a:pt x="13007" y="16316"/>
                  </a:cubicBezTo>
                  <a:cubicBezTo>
                    <a:pt x="13316" y="16316"/>
                    <a:pt x="13550" y="15841"/>
                    <a:pt x="13529" y="15257"/>
                  </a:cubicBezTo>
                  <a:cubicBezTo>
                    <a:pt x="13508" y="14675"/>
                    <a:pt x="13243" y="14209"/>
                    <a:pt x="12938" y="14209"/>
                  </a:cubicBezTo>
                  <a:close/>
                  <a:moveTo>
                    <a:pt x="14310" y="14209"/>
                  </a:moveTo>
                  <a:cubicBezTo>
                    <a:pt x="14004" y="14209"/>
                    <a:pt x="13774" y="14675"/>
                    <a:pt x="13795" y="15257"/>
                  </a:cubicBezTo>
                  <a:cubicBezTo>
                    <a:pt x="13817" y="15841"/>
                    <a:pt x="14085" y="16316"/>
                    <a:pt x="14393" y="16316"/>
                  </a:cubicBezTo>
                  <a:cubicBezTo>
                    <a:pt x="14703" y="16316"/>
                    <a:pt x="14933" y="15841"/>
                    <a:pt x="14908" y="15257"/>
                  </a:cubicBezTo>
                  <a:cubicBezTo>
                    <a:pt x="14883" y="14675"/>
                    <a:pt x="14616" y="14209"/>
                    <a:pt x="14310" y="14209"/>
                  </a:cubicBezTo>
                  <a:close/>
                  <a:moveTo>
                    <a:pt x="15662" y="14209"/>
                  </a:moveTo>
                  <a:cubicBezTo>
                    <a:pt x="15357" y="14209"/>
                    <a:pt x="15129" y="14675"/>
                    <a:pt x="15154" y="15257"/>
                  </a:cubicBezTo>
                  <a:cubicBezTo>
                    <a:pt x="15180" y="15841"/>
                    <a:pt x="15451" y="16316"/>
                    <a:pt x="15759" y="16316"/>
                  </a:cubicBezTo>
                  <a:cubicBezTo>
                    <a:pt x="16068" y="16316"/>
                    <a:pt x="16296" y="15841"/>
                    <a:pt x="16267" y="15257"/>
                  </a:cubicBezTo>
                  <a:cubicBezTo>
                    <a:pt x="16239" y="14675"/>
                    <a:pt x="15968" y="14209"/>
                    <a:pt x="15662" y="14209"/>
                  </a:cubicBezTo>
                  <a:close/>
                  <a:moveTo>
                    <a:pt x="18366" y="14209"/>
                  </a:moveTo>
                  <a:cubicBezTo>
                    <a:pt x="18060" y="14209"/>
                    <a:pt x="17839" y="14675"/>
                    <a:pt x="17872" y="15257"/>
                  </a:cubicBezTo>
                  <a:cubicBezTo>
                    <a:pt x="17905" y="15841"/>
                    <a:pt x="18182" y="16316"/>
                    <a:pt x="18492" y="16316"/>
                  </a:cubicBezTo>
                  <a:cubicBezTo>
                    <a:pt x="18800" y="16316"/>
                    <a:pt x="19021" y="15841"/>
                    <a:pt x="18984" y="15257"/>
                  </a:cubicBezTo>
                  <a:cubicBezTo>
                    <a:pt x="18948" y="14675"/>
                    <a:pt x="18672" y="14209"/>
                    <a:pt x="18366" y="14209"/>
                  </a:cubicBezTo>
                  <a:close/>
                  <a:moveTo>
                    <a:pt x="19740" y="14209"/>
                  </a:moveTo>
                  <a:cubicBezTo>
                    <a:pt x="19435" y="14209"/>
                    <a:pt x="19215" y="14675"/>
                    <a:pt x="19252" y="15257"/>
                  </a:cubicBezTo>
                  <a:cubicBezTo>
                    <a:pt x="19289" y="15841"/>
                    <a:pt x="19571" y="16316"/>
                    <a:pt x="19880" y="16316"/>
                  </a:cubicBezTo>
                  <a:cubicBezTo>
                    <a:pt x="20188" y="16316"/>
                    <a:pt x="20406" y="15841"/>
                    <a:pt x="20366" y="15257"/>
                  </a:cubicBezTo>
                  <a:cubicBezTo>
                    <a:pt x="20326" y="14675"/>
                    <a:pt x="20045" y="14209"/>
                    <a:pt x="19740" y="14209"/>
                  </a:cubicBezTo>
                  <a:close/>
                  <a:moveTo>
                    <a:pt x="658" y="16764"/>
                  </a:moveTo>
                  <a:cubicBezTo>
                    <a:pt x="348" y="16764"/>
                    <a:pt x="83" y="17244"/>
                    <a:pt x="65" y="17839"/>
                  </a:cubicBezTo>
                  <a:cubicBezTo>
                    <a:pt x="47" y="18438"/>
                    <a:pt x="286" y="18924"/>
                    <a:pt x="599" y="18924"/>
                  </a:cubicBezTo>
                  <a:cubicBezTo>
                    <a:pt x="912" y="18924"/>
                    <a:pt x="1178" y="18438"/>
                    <a:pt x="1192" y="17839"/>
                  </a:cubicBezTo>
                  <a:cubicBezTo>
                    <a:pt x="1207" y="17244"/>
                    <a:pt x="967" y="16764"/>
                    <a:pt x="658" y="16764"/>
                  </a:cubicBezTo>
                  <a:close/>
                  <a:moveTo>
                    <a:pt x="2030" y="16764"/>
                  </a:moveTo>
                  <a:cubicBezTo>
                    <a:pt x="1721" y="16764"/>
                    <a:pt x="1458" y="17244"/>
                    <a:pt x="1444" y="17839"/>
                  </a:cubicBezTo>
                  <a:cubicBezTo>
                    <a:pt x="1430" y="18438"/>
                    <a:pt x="1673" y="18924"/>
                    <a:pt x="1986" y="18924"/>
                  </a:cubicBezTo>
                  <a:cubicBezTo>
                    <a:pt x="2299" y="18924"/>
                    <a:pt x="2561" y="18438"/>
                    <a:pt x="2572" y="17839"/>
                  </a:cubicBezTo>
                  <a:cubicBezTo>
                    <a:pt x="2582" y="17244"/>
                    <a:pt x="2340" y="16764"/>
                    <a:pt x="2030" y="16764"/>
                  </a:cubicBezTo>
                  <a:close/>
                  <a:moveTo>
                    <a:pt x="3402" y="16764"/>
                  </a:moveTo>
                  <a:cubicBezTo>
                    <a:pt x="3092" y="16764"/>
                    <a:pt x="2833" y="17244"/>
                    <a:pt x="2823" y="17839"/>
                  </a:cubicBezTo>
                  <a:cubicBezTo>
                    <a:pt x="2813" y="18438"/>
                    <a:pt x="3060" y="18924"/>
                    <a:pt x="3373" y="18924"/>
                  </a:cubicBezTo>
                  <a:cubicBezTo>
                    <a:pt x="3686" y="18924"/>
                    <a:pt x="3944" y="18438"/>
                    <a:pt x="3951" y="17839"/>
                  </a:cubicBezTo>
                  <a:cubicBezTo>
                    <a:pt x="3957" y="17244"/>
                    <a:pt x="3711" y="16764"/>
                    <a:pt x="3402" y="16764"/>
                  </a:cubicBezTo>
                  <a:close/>
                  <a:moveTo>
                    <a:pt x="4794" y="16764"/>
                  </a:moveTo>
                  <a:cubicBezTo>
                    <a:pt x="4485" y="16764"/>
                    <a:pt x="4229" y="17244"/>
                    <a:pt x="4223" y="17839"/>
                  </a:cubicBezTo>
                  <a:cubicBezTo>
                    <a:pt x="4218" y="18438"/>
                    <a:pt x="4467" y="18924"/>
                    <a:pt x="4780" y="18924"/>
                  </a:cubicBezTo>
                  <a:cubicBezTo>
                    <a:pt x="5093" y="18924"/>
                    <a:pt x="5348" y="18438"/>
                    <a:pt x="5351" y="17839"/>
                  </a:cubicBezTo>
                  <a:cubicBezTo>
                    <a:pt x="5353" y="17244"/>
                    <a:pt x="5104" y="16764"/>
                    <a:pt x="4794" y="16764"/>
                  </a:cubicBezTo>
                  <a:close/>
                  <a:moveTo>
                    <a:pt x="6166" y="16764"/>
                  </a:moveTo>
                  <a:cubicBezTo>
                    <a:pt x="5857" y="16764"/>
                    <a:pt x="5605" y="17244"/>
                    <a:pt x="5603" y="17839"/>
                  </a:cubicBezTo>
                  <a:cubicBezTo>
                    <a:pt x="5601" y="18438"/>
                    <a:pt x="5853" y="18924"/>
                    <a:pt x="6166" y="18924"/>
                  </a:cubicBezTo>
                  <a:cubicBezTo>
                    <a:pt x="6479" y="18924"/>
                    <a:pt x="6731" y="18438"/>
                    <a:pt x="6729" y="17839"/>
                  </a:cubicBezTo>
                  <a:cubicBezTo>
                    <a:pt x="6728" y="17244"/>
                    <a:pt x="6477" y="16764"/>
                    <a:pt x="6166" y="16764"/>
                  </a:cubicBezTo>
                  <a:close/>
                  <a:moveTo>
                    <a:pt x="7539" y="16764"/>
                  </a:moveTo>
                  <a:cubicBezTo>
                    <a:pt x="7230" y="16764"/>
                    <a:pt x="6980" y="17244"/>
                    <a:pt x="6982" y="17839"/>
                  </a:cubicBezTo>
                  <a:cubicBezTo>
                    <a:pt x="6984" y="18438"/>
                    <a:pt x="7240" y="18924"/>
                    <a:pt x="7552" y="18924"/>
                  </a:cubicBezTo>
                  <a:cubicBezTo>
                    <a:pt x="7866" y="18924"/>
                    <a:pt x="8115" y="18438"/>
                    <a:pt x="8109" y="17839"/>
                  </a:cubicBezTo>
                  <a:cubicBezTo>
                    <a:pt x="8104" y="17244"/>
                    <a:pt x="7849" y="16764"/>
                    <a:pt x="7539" y="16764"/>
                  </a:cubicBezTo>
                  <a:close/>
                  <a:moveTo>
                    <a:pt x="8911" y="16764"/>
                  </a:moveTo>
                  <a:cubicBezTo>
                    <a:pt x="8601" y="16764"/>
                    <a:pt x="8355" y="17244"/>
                    <a:pt x="8361" y="17839"/>
                  </a:cubicBezTo>
                  <a:cubicBezTo>
                    <a:pt x="8368" y="18438"/>
                    <a:pt x="8626" y="18924"/>
                    <a:pt x="8939" y="18924"/>
                  </a:cubicBezTo>
                  <a:cubicBezTo>
                    <a:pt x="9252" y="18924"/>
                    <a:pt x="9498" y="18438"/>
                    <a:pt x="9488" y="17839"/>
                  </a:cubicBezTo>
                  <a:cubicBezTo>
                    <a:pt x="9479" y="17244"/>
                    <a:pt x="9221" y="16764"/>
                    <a:pt x="8911" y="16764"/>
                  </a:cubicBezTo>
                  <a:close/>
                  <a:moveTo>
                    <a:pt x="10284" y="16764"/>
                  </a:moveTo>
                  <a:cubicBezTo>
                    <a:pt x="9975" y="16764"/>
                    <a:pt x="9731" y="17244"/>
                    <a:pt x="9741" y="17839"/>
                  </a:cubicBezTo>
                  <a:cubicBezTo>
                    <a:pt x="9751" y="18438"/>
                    <a:pt x="10014" y="18924"/>
                    <a:pt x="10326" y="18924"/>
                  </a:cubicBezTo>
                  <a:cubicBezTo>
                    <a:pt x="10640" y="18924"/>
                    <a:pt x="10882" y="18438"/>
                    <a:pt x="10869" y="17839"/>
                  </a:cubicBezTo>
                  <a:cubicBezTo>
                    <a:pt x="10855" y="17244"/>
                    <a:pt x="10594" y="16764"/>
                    <a:pt x="10284" y="16764"/>
                  </a:cubicBezTo>
                  <a:close/>
                  <a:moveTo>
                    <a:pt x="15774" y="16764"/>
                  </a:moveTo>
                  <a:cubicBezTo>
                    <a:pt x="15465" y="16764"/>
                    <a:pt x="15234" y="17244"/>
                    <a:pt x="15260" y="17839"/>
                  </a:cubicBezTo>
                  <a:cubicBezTo>
                    <a:pt x="15286" y="18438"/>
                    <a:pt x="15561" y="18924"/>
                    <a:pt x="15874" y="18924"/>
                  </a:cubicBezTo>
                  <a:cubicBezTo>
                    <a:pt x="16186" y="18924"/>
                    <a:pt x="16417" y="18438"/>
                    <a:pt x="16387" y="17839"/>
                  </a:cubicBezTo>
                  <a:cubicBezTo>
                    <a:pt x="16358" y="17244"/>
                    <a:pt x="16084" y="16764"/>
                    <a:pt x="15774" y="16764"/>
                  </a:cubicBezTo>
                  <a:close/>
                  <a:moveTo>
                    <a:pt x="18520" y="16764"/>
                  </a:moveTo>
                  <a:cubicBezTo>
                    <a:pt x="18210" y="16764"/>
                    <a:pt x="17986" y="17244"/>
                    <a:pt x="18020" y="17839"/>
                  </a:cubicBezTo>
                  <a:cubicBezTo>
                    <a:pt x="18054" y="18438"/>
                    <a:pt x="18336" y="18924"/>
                    <a:pt x="18649" y="18924"/>
                  </a:cubicBezTo>
                  <a:cubicBezTo>
                    <a:pt x="18961" y="18924"/>
                    <a:pt x="19184" y="18438"/>
                    <a:pt x="19147" y="17839"/>
                  </a:cubicBezTo>
                  <a:cubicBezTo>
                    <a:pt x="19110" y="17244"/>
                    <a:pt x="18830" y="16764"/>
                    <a:pt x="18520" y="16764"/>
                  </a:cubicBezTo>
                  <a:close/>
                  <a:moveTo>
                    <a:pt x="19894" y="16764"/>
                  </a:moveTo>
                  <a:cubicBezTo>
                    <a:pt x="19585" y="16764"/>
                    <a:pt x="19362" y="17244"/>
                    <a:pt x="19400" y="17839"/>
                  </a:cubicBezTo>
                  <a:cubicBezTo>
                    <a:pt x="19438" y="18438"/>
                    <a:pt x="19724" y="18924"/>
                    <a:pt x="20037" y="18924"/>
                  </a:cubicBezTo>
                  <a:cubicBezTo>
                    <a:pt x="20349" y="18924"/>
                    <a:pt x="20570" y="18438"/>
                    <a:pt x="20529" y="17839"/>
                  </a:cubicBezTo>
                  <a:cubicBezTo>
                    <a:pt x="20488" y="17244"/>
                    <a:pt x="20203" y="16764"/>
                    <a:pt x="19894" y="16764"/>
                  </a:cubicBezTo>
                  <a:close/>
                  <a:moveTo>
                    <a:pt x="602" y="19382"/>
                  </a:moveTo>
                  <a:cubicBezTo>
                    <a:pt x="288" y="19382"/>
                    <a:pt x="19" y="19875"/>
                    <a:pt x="1" y="20486"/>
                  </a:cubicBezTo>
                  <a:cubicBezTo>
                    <a:pt x="-17" y="21100"/>
                    <a:pt x="225" y="21600"/>
                    <a:pt x="542" y="21600"/>
                  </a:cubicBezTo>
                  <a:cubicBezTo>
                    <a:pt x="859" y="21600"/>
                    <a:pt x="1128" y="21100"/>
                    <a:pt x="1143" y="20486"/>
                  </a:cubicBezTo>
                  <a:cubicBezTo>
                    <a:pt x="1158" y="19875"/>
                    <a:pt x="916" y="19382"/>
                    <a:pt x="602" y="19382"/>
                  </a:cubicBezTo>
                  <a:close/>
                  <a:moveTo>
                    <a:pt x="1974" y="19382"/>
                  </a:moveTo>
                  <a:cubicBezTo>
                    <a:pt x="1660" y="19382"/>
                    <a:pt x="1395" y="19875"/>
                    <a:pt x="1381" y="20486"/>
                  </a:cubicBezTo>
                  <a:cubicBezTo>
                    <a:pt x="1366" y="21100"/>
                    <a:pt x="1612" y="21600"/>
                    <a:pt x="1929" y="21600"/>
                  </a:cubicBezTo>
                  <a:cubicBezTo>
                    <a:pt x="2246" y="21600"/>
                    <a:pt x="2512" y="21100"/>
                    <a:pt x="2523" y="20486"/>
                  </a:cubicBezTo>
                  <a:cubicBezTo>
                    <a:pt x="2533" y="19875"/>
                    <a:pt x="2287" y="19382"/>
                    <a:pt x="1974" y="19382"/>
                  </a:cubicBezTo>
                  <a:close/>
                  <a:moveTo>
                    <a:pt x="8940" y="19382"/>
                  </a:moveTo>
                  <a:cubicBezTo>
                    <a:pt x="8626" y="19382"/>
                    <a:pt x="8377" y="19875"/>
                    <a:pt x="8383" y="20486"/>
                  </a:cubicBezTo>
                  <a:cubicBezTo>
                    <a:pt x="8389" y="21100"/>
                    <a:pt x="8651" y="21600"/>
                    <a:pt x="8968" y="21600"/>
                  </a:cubicBezTo>
                  <a:cubicBezTo>
                    <a:pt x="9285" y="21600"/>
                    <a:pt x="9534" y="21100"/>
                    <a:pt x="9524" y="20486"/>
                  </a:cubicBezTo>
                  <a:cubicBezTo>
                    <a:pt x="9514" y="19875"/>
                    <a:pt x="9253" y="19382"/>
                    <a:pt x="8940" y="19382"/>
                  </a:cubicBezTo>
                  <a:close/>
                  <a:moveTo>
                    <a:pt x="10333" y="19382"/>
                  </a:moveTo>
                  <a:cubicBezTo>
                    <a:pt x="10020" y="19382"/>
                    <a:pt x="9773" y="19875"/>
                    <a:pt x="9783" y="20486"/>
                  </a:cubicBezTo>
                  <a:cubicBezTo>
                    <a:pt x="9794" y="21100"/>
                    <a:pt x="10060" y="21600"/>
                    <a:pt x="10376" y="21600"/>
                  </a:cubicBezTo>
                  <a:cubicBezTo>
                    <a:pt x="10693" y="21600"/>
                    <a:pt x="10939" y="21100"/>
                    <a:pt x="10925" y="20486"/>
                  </a:cubicBezTo>
                  <a:cubicBezTo>
                    <a:pt x="10911" y="19875"/>
                    <a:pt x="10647" y="19382"/>
                    <a:pt x="10333" y="19382"/>
                  </a:cubicBezTo>
                  <a:close/>
                  <a:moveTo>
                    <a:pt x="11727" y="19382"/>
                  </a:moveTo>
                  <a:cubicBezTo>
                    <a:pt x="11414" y="19382"/>
                    <a:pt x="11170" y="19875"/>
                    <a:pt x="11184" y="20486"/>
                  </a:cubicBezTo>
                  <a:cubicBezTo>
                    <a:pt x="11199" y="21100"/>
                    <a:pt x="11468" y="21600"/>
                    <a:pt x="11785" y="21600"/>
                  </a:cubicBezTo>
                  <a:cubicBezTo>
                    <a:pt x="12101" y="21600"/>
                    <a:pt x="12344" y="21100"/>
                    <a:pt x="12326" y="20486"/>
                  </a:cubicBezTo>
                  <a:cubicBezTo>
                    <a:pt x="12309" y="19875"/>
                    <a:pt x="12040" y="19382"/>
                    <a:pt x="11727" y="19382"/>
                  </a:cubicBezTo>
                  <a:close/>
                  <a:moveTo>
                    <a:pt x="13120" y="19382"/>
                  </a:moveTo>
                  <a:cubicBezTo>
                    <a:pt x="12806" y="19382"/>
                    <a:pt x="12567" y="19875"/>
                    <a:pt x="12586" y="20486"/>
                  </a:cubicBezTo>
                  <a:cubicBezTo>
                    <a:pt x="12604" y="21100"/>
                    <a:pt x="12876" y="21600"/>
                    <a:pt x="13193" y="21600"/>
                  </a:cubicBezTo>
                  <a:cubicBezTo>
                    <a:pt x="13510" y="21600"/>
                    <a:pt x="13749" y="21100"/>
                    <a:pt x="13727" y="20486"/>
                  </a:cubicBezTo>
                  <a:cubicBezTo>
                    <a:pt x="13705" y="19875"/>
                    <a:pt x="13433" y="19382"/>
                    <a:pt x="13120" y="19382"/>
                  </a:cubicBezTo>
                  <a:close/>
                  <a:moveTo>
                    <a:pt x="14513" y="19382"/>
                  </a:moveTo>
                  <a:cubicBezTo>
                    <a:pt x="14200" y="19382"/>
                    <a:pt x="13964" y="19875"/>
                    <a:pt x="13986" y="20486"/>
                  </a:cubicBezTo>
                  <a:cubicBezTo>
                    <a:pt x="14009" y="21100"/>
                    <a:pt x="14285" y="21600"/>
                    <a:pt x="14601" y="21600"/>
                  </a:cubicBezTo>
                  <a:cubicBezTo>
                    <a:pt x="14918" y="21600"/>
                    <a:pt x="15153" y="21100"/>
                    <a:pt x="15127" y="20486"/>
                  </a:cubicBezTo>
                  <a:cubicBezTo>
                    <a:pt x="15102" y="19875"/>
                    <a:pt x="14827" y="19382"/>
                    <a:pt x="14513" y="19382"/>
                  </a:cubicBezTo>
                  <a:close/>
                  <a:moveTo>
                    <a:pt x="15907" y="19382"/>
                  </a:moveTo>
                  <a:cubicBezTo>
                    <a:pt x="15594" y="19382"/>
                    <a:pt x="15361" y="19875"/>
                    <a:pt x="15387" y="20486"/>
                  </a:cubicBezTo>
                  <a:cubicBezTo>
                    <a:pt x="15414" y="21100"/>
                    <a:pt x="15693" y="21600"/>
                    <a:pt x="16009" y="21600"/>
                  </a:cubicBezTo>
                  <a:cubicBezTo>
                    <a:pt x="16326" y="21600"/>
                    <a:pt x="16559" y="21100"/>
                    <a:pt x="16529" y="20486"/>
                  </a:cubicBezTo>
                  <a:cubicBezTo>
                    <a:pt x="16499" y="19875"/>
                    <a:pt x="16221" y="19382"/>
                    <a:pt x="15907" y="19382"/>
                  </a:cubicBezTo>
                  <a:close/>
                  <a:moveTo>
                    <a:pt x="17301" y="19382"/>
                  </a:moveTo>
                  <a:cubicBezTo>
                    <a:pt x="16987" y="19382"/>
                    <a:pt x="16758" y="19875"/>
                    <a:pt x="16789" y="20486"/>
                  </a:cubicBezTo>
                  <a:cubicBezTo>
                    <a:pt x="16819" y="21100"/>
                    <a:pt x="17101" y="21600"/>
                    <a:pt x="17419" y="21600"/>
                  </a:cubicBezTo>
                  <a:cubicBezTo>
                    <a:pt x="17735" y="21600"/>
                    <a:pt x="17965" y="21100"/>
                    <a:pt x="17931" y="20486"/>
                  </a:cubicBezTo>
                  <a:cubicBezTo>
                    <a:pt x="17897" y="19875"/>
                    <a:pt x="17614" y="19382"/>
                    <a:pt x="17301" y="19382"/>
                  </a:cubicBezTo>
                  <a:close/>
                  <a:moveTo>
                    <a:pt x="20069" y="19382"/>
                  </a:moveTo>
                  <a:cubicBezTo>
                    <a:pt x="19756" y="19382"/>
                    <a:pt x="19532" y="19875"/>
                    <a:pt x="19571" y="20486"/>
                  </a:cubicBezTo>
                  <a:cubicBezTo>
                    <a:pt x="19610" y="21100"/>
                    <a:pt x="19899" y="21600"/>
                    <a:pt x="20216" y="21600"/>
                  </a:cubicBezTo>
                  <a:cubicBezTo>
                    <a:pt x="20532" y="21600"/>
                    <a:pt x="20755" y="21100"/>
                    <a:pt x="20713" y="20486"/>
                  </a:cubicBezTo>
                  <a:cubicBezTo>
                    <a:pt x="20671" y="19875"/>
                    <a:pt x="20382" y="19382"/>
                    <a:pt x="20069" y="19382"/>
                  </a:cubicBezTo>
                  <a:close/>
                </a:path>
              </a:pathLst>
            </a:custGeom>
            <a:solidFill>
              <a:srgbClr val="0D95BC"/>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sp>
          <p:nvSpPr>
            <p:cNvPr id="140" name="Shape 8"/>
            <p:cNvSpPr/>
            <p:nvPr>
              <p:custDataLst>
                <p:tags r:id="rId34"/>
              </p:custDataLst>
            </p:nvPr>
          </p:nvSpPr>
          <p:spPr>
            <a:xfrm>
              <a:off x="6796971" y="1532267"/>
              <a:ext cx="3901426" cy="2212184"/>
            </a:xfrm>
            <a:custGeom>
              <a:avLst/>
              <a:gdLst/>
              <a:ahLst/>
              <a:cxnLst>
                <a:cxn ang="0">
                  <a:pos x="wd2" y="hd2"/>
                </a:cxn>
                <a:cxn ang="5400000">
                  <a:pos x="wd2" y="hd2"/>
                </a:cxn>
                <a:cxn ang="10800000">
                  <a:pos x="wd2" y="hd2"/>
                </a:cxn>
                <a:cxn ang="16200000">
                  <a:pos x="wd2" y="hd2"/>
                </a:cxn>
              </a:cxnLst>
              <a:rect l="0" t="0" r="r" b="b"/>
              <a:pathLst>
                <a:path w="21530" h="21600" extrusionOk="0">
                  <a:moveTo>
                    <a:pt x="2112" y="0"/>
                  </a:moveTo>
                  <a:cubicBezTo>
                    <a:pt x="1958" y="0"/>
                    <a:pt x="1849" y="129"/>
                    <a:pt x="1867" y="289"/>
                  </a:cubicBezTo>
                  <a:cubicBezTo>
                    <a:pt x="1886" y="449"/>
                    <a:pt x="2027" y="580"/>
                    <a:pt x="2182" y="580"/>
                  </a:cubicBezTo>
                  <a:cubicBezTo>
                    <a:pt x="2337" y="580"/>
                    <a:pt x="2446" y="449"/>
                    <a:pt x="2426" y="289"/>
                  </a:cubicBezTo>
                  <a:cubicBezTo>
                    <a:pt x="2406" y="129"/>
                    <a:pt x="2265" y="0"/>
                    <a:pt x="2112" y="0"/>
                  </a:cubicBezTo>
                  <a:close/>
                  <a:moveTo>
                    <a:pt x="2802" y="0"/>
                  </a:moveTo>
                  <a:cubicBezTo>
                    <a:pt x="2648" y="0"/>
                    <a:pt x="2539" y="129"/>
                    <a:pt x="2560" y="289"/>
                  </a:cubicBezTo>
                  <a:cubicBezTo>
                    <a:pt x="2580" y="449"/>
                    <a:pt x="2723" y="580"/>
                    <a:pt x="2878" y="580"/>
                  </a:cubicBezTo>
                  <a:cubicBezTo>
                    <a:pt x="3033" y="580"/>
                    <a:pt x="3141" y="449"/>
                    <a:pt x="3119" y="289"/>
                  </a:cubicBezTo>
                  <a:cubicBezTo>
                    <a:pt x="3097" y="129"/>
                    <a:pt x="2955" y="0"/>
                    <a:pt x="2802" y="0"/>
                  </a:cubicBezTo>
                  <a:close/>
                  <a:moveTo>
                    <a:pt x="8246" y="0"/>
                  </a:moveTo>
                  <a:cubicBezTo>
                    <a:pt x="8092" y="0"/>
                    <a:pt x="7995" y="129"/>
                    <a:pt x="8030" y="289"/>
                  </a:cubicBezTo>
                  <a:cubicBezTo>
                    <a:pt x="8064" y="449"/>
                    <a:pt x="8218" y="580"/>
                    <a:pt x="8373" y="580"/>
                  </a:cubicBezTo>
                  <a:cubicBezTo>
                    <a:pt x="8529" y="580"/>
                    <a:pt x="8625" y="449"/>
                    <a:pt x="8589" y="289"/>
                  </a:cubicBezTo>
                  <a:cubicBezTo>
                    <a:pt x="8553" y="129"/>
                    <a:pt x="8400" y="0"/>
                    <a:pt x="8246" y="0"/>
                  </a:cubicBezTo>
                  <a:close/>
                  <a:moveTo>
                    <a:pt x="818" y="726"/>
                  </a:moveTo>
                  <a:cubicBezTo>
                    <a:pt x="663" y="726"/>
                    <a:pt x="549" y="858"/>
                    <a:pt x="565" y="1021"/>
                  </a:cubicBezTo>
                  <a:cubicBezTo>
                    <a:pt x="580" y="1186"/>
                    <a:pt x="719" y="1319"/>
                    <a:pt x="877" y="1319"/>
                  </a:cubicBezTo>
                  <a:cubicBezTo>
                    <a:pt x="1034" y="1319"/>
                    <a:pt x="1147" y="1186"/>
                    <a:pt x="1130" y="1021"/>
                  </a:cubicBezTo>
                  <a:cubicBezTo>
                    <a:pt x="1113" y="858"/>
                    <a:pt x="974" y="726"/>
                    <a:pt x="818" y="726"/>
                  </a:cubicBezTo>
                  <a:close/>
                  <a:moveTo>
                    <a:pt x="1508" y="726"/>
                  </a:moveTo>
                  <a:cubicBezTo>
                    <a:pt x="1352" y="726"/>
                    <a:pt x="1240" y="858"/>
                    <a:pt x="1257" y="1021"/>
                  </a:cubicBezTo>
                  <a:cubicBezTo>
                    <a:pt x="1274" y="1186"/>
                    <a:pt x="1416" y="1319"/>
                    <a:pt x="1573" y="1319"/>
                  </a:cubicBezTo>
                  <a:cubicBezTo>
                    <a:pt x="1730" y="1319"/>
                    <a:pt x="1842" y="1186"/>
                    <a:pt x="1823" y="1021"/>
                  </a:cubicBezTo>
                  <a:cubicBezTo>
                    <a:pt x="1804" y="858"/>
                    <a:pt x="1663" y="726"/>
                    <a:pt x="1508" y="726"/>
                  </a:cubicBezTo>
                  <a:close/>
                  <a:moveTo>
                    <a:pt x="5643" y="726"/>
                  </a:moveTo>
                  <a:cubicBezTo>
                    <a:pt x="5487" y="726"/>
                    <a:pt x="5384" y="858"/>
                    <a:pt x="5412" y="1021"/>
                  </a:cubicBezTo>
                  <a:cubicBezTo>
                    <a:pt x="5440" y="1186"/>
                    <a:pt x="5590" y="1319"/>
                    <a:pt x="5748" y="1319"/>
                  </a:cubicBezTo>
                  <a:cubicBezTo>
                    <a:pt x="5904" y="1319"/>
                    <a:pt x="6007" y="1186"/>
                    <a:pt x="5978" y="1021"/>
                  </a:cubicBezTo>
                  <a:cubicBezTo>
                    <a:pt x="5948" y="858"/>
                    <a:pt x="5798" y="726"/>
                    <a:pt x="5643" y="726"/>
                  </a:cubicBezTo>
                  <a:close/>
                  <a:moveTo>
                    <a:pt x="6333" y="726"/>
                  </a:moveTo>
                  <a:cubicBezTo>
                    <a:pt x="6177" y="726"/>
                    <a:pt x="6075" y="858"/>
                    <a:pt x="6105" y="1021"/>
                  </a:cubicBezTo>
                  <a:cubicBezTo>
                    <a:pt x="6135" y="1186"/>
                    <a:pt x="6286" y="1319"/>
                    <a:pt x="6443" y="1319"/>
                  </a:cubicBezTo>
                  <a:cubicBezTo>
                    <a:pt x="6600" y="1319"/>
                    <a:pt x="6702" y="1186"/>
                    <a:pt x="6670" y="1021"/>
                  </a:cubicBezTo>
                  <a:cubicBezTo>
                    <a:pt x="6639" y="858"/>
                    <a:pt x="6488" y="726"/>
                    <a:pt x="6333" y="726"/>
                  </a:cubicBezTo>
                  <a:close/>
                  <a:moveTo>
                    <a:pt x="7034" y="726"/>
                  </a:moveTo>
                  <a:cubicBezTo>
                    <a:pt x="6878" y="726"/>
                    <a:pt x="6777" y="858"/>
                    <a:pt x="6809" y="1021"/>
                  </a:cubicBezTo>
                  <a:cubicBezTo>
                    <a:pt x="6841" y="1186"/>
                    <a:pt x="6994" y="1319"/>
                    <a:pt x="7151" y="1319"/>
                  </a:cubicBezTo>
                  <a:cubicBezTo>
                    <a:pt x="7308" y="1319"/>
                    <a:pt x="7408" y="1186"/>
                    <a:pt x="7375" y="1021"/>
                  </a:cubicBezTo>
                  <a:cubicBezTo>
                    <a:pt x="7341" y="858"/>
                    <a:pt x="7189" y="726"/>
                    <a:pt x="7034" y="726"/>
                  </a:cubicBezTo>
                  <a:close/>
                  <a:moveTo>
                    <a:pt x="7723" y="726"/>
                  </a:moveTo>
                  <a:cubicBezTo>
                    <a:pt x="7568" y="726"/>
                    <a:pt x="7468" y="858"/>
                    <a:pt x="7502" y="1021"/>
                  </a:cubicBezTo>
                  <a:cubicBezTo>
                    <a:pt x="7535" y="1186"/>
                    <a:pt x="7690" y="1319"/>
                    <a:pt x="7847" y="1319"/>
                  </a:cubicBezTo>
                  <a:cubicBezTo>
                    <a:pt x="8004" y="1319"/>
                    <a:pt x="8102" y="1186"/>
                    <a:pt x="8067" y="1021"/>
                  </a:cubicBezTo>
                  <a:cubicBezTo>
                    <a:pt x="8032" y="858"/>
                    <a:pt x="7878" y="726"/>
                    <a:pt x="7723" y="726"/>
                  </a:cubicBezTo>
                  <a:close/>
                  <a:moveTo>
                    <a:pt x="8412" y="726"/>
                  </a:moveTo>
                  <a:cubicBezTo>
                    <a:pt x="8257" y="726"/>
                    <a:pt x="8159" y="858"/>
                    <a:pt x="8195" y="1021"/>
                  </a:cubicBezTo>
                  <a:cubicBezTo>
                    <a:pt x="8230" y="1186"/>
                    <a:pt x="8386" y="1319"/>
                    <a:pt x="8543" y="1319"/>
                  </a:cubicBezTo>
                  <a:cubicBezTo>
                    <a:pt x="8700" y="1319"/>
                    <a:pt x="8797" y="1186"/>
                    <a:pt x="8760" y="1021"/>
                  </a:cubicBezTo>
                  <a:cubicBezTo>
                    <a:pt x="8723" y="858"/>
                    <a:pt x="8568" y="726"/>
                    <a:pt x="8412" y="726"/>
                  </a:cubicBezTo>
                  <a:close/>
                  <a:moveTo>
                    <a:pt x="9101" y="726"/>
                  </a:moveTo>
                  <a:cubicBezTo>
                    <a:pt x="8946" y="726"/>
                    <a:pt x="8850" y="858"/>
                    <a:pt x="8887" y="1021"/>
                  </a:cubicBezTo>
                  <a:cubicBezTo>
                    <a:pt x="8925" y="1186"/>
                    <a:pt x="9082" y="1319"/>
                    <a:pt x="9238" y="1319"/>
                  </a:cubicBezTo>
                  <a:cubicBezTo>
                    <a:pt x="9396" y="1319"/>
                    <a:pt x="9491" y="1186"/>
                    <a:pt x="9453" y="1021"/>
                  </a:cubicBezTo>
                  <a:cubicBezTo>
                    <a:pt x="9414" y="858"/>
                    <a:pt x="9257" y="726"/>
                    <a:pt x="9101" y="726"/>
                  </a:cubicBezTo>
                  <a:close/>
                  <a:moveTo>
                    <a:pt x="9791" y="726"/>
                  </a:moveTo>
                  <a:cubicBezTo>
                    <a:pt x="9636" y="726"/>
                    <a:pt x="9541" y="858"/>
                    <a:pt x="9580" y="1021"/>
                  </a:cubicBezTo>
                  <a:cubicBezTo>
                    <a:pt x="9619" y="1186"/>
                    <a:pt x="9778" y="1319"/>
                    <a:pt x="9935" y="1319"/>
                  </a:cubicBezTo>
                  <a:cubicBezTo>
                    <a:pt x="10092" y="1319"/>
                    <a:pt x="10186" y="1186"/>
                    <a:pt x="10146" y="1021"/>
                  </a:cubicBezTo>
                  <a:cubicBezTo>
                    <a:pt x="10105" y="858"/>
                    <a:pt x="9947" y="726"/>
                    <a:pt x="9791" y="726"/>
                  </a:cubicBezTo>
                  <a:close/>
                  <a:moveTo>
                    <a:pt x="11171" y="726"/>
                  </a:moveTo>
                  <a:cubicBezTo>
                    <a:pt x="11015" y="726"/>
                    <a:pt x="10923" y="858"/>
                    <a:pt x="10966" y="1021"/>
                  </a:cubicBezTo>
                  <a:cubicBezTo>
                    <a:pt x="11008" y="1186"/>
                    <a:pt x="11170" y="1319"/>
                    <a:pt x="11327" y="1319"/>
                  </a:cubicBezTo>
                  <a:cubicBezTo>
                    <a:pt x="11484" y="1319"/>
                    <a:pt x="11575" y="1186"/>
                    <a:pt x="11531" y="1021"/>
                  </a:cubicBezTo>
                  <a:cubicBezTo>
                    <a:pt x="11487" y="858"/>
                    <a:pt x="11326" y="726"/>
                    <a:pt x="11171" y="726"/>
                  </a:cubicBezTo>
                  <a:close/>
                  <a:moveTo>
                    <a:pt x="11860" y="726"/>
                  </a:moveTo>
                  <a:cubicBezTo>
                    <a:pt x="11705" y="726"/>
                    <a:pt x="11614" y="858"/>
                    <a:pt x="11659" y="1021"/>
                  </a:cubicBezTo>
                  <a:cubicBezTo>
                    <a:pt x="11703" y="1186"/>
                    <a:pt x="11866" y="1319"/>
                    <a:pt x="12023" y="1319"/>
                  </a:cubicBezTo>
                  <a:cubicBezTo>
                    <a:pt x="12180" y="1319"/>
                    <a:pt x="12270" y="1186"/>
                    <a:pt x="12224" y="1021"/>
                  </a:cubicBezTo>
                  <a:cubicBezTo>
                    <a:pt x="12179" y="858"/>
                    <a:pt x="12016" y="726"/>
                    <a:pt x="11860" y="726"/>
                  </a:cubicBezTo>
                  <a:close/>
                  <a:moveTo>
                    <a:pt x="13929" y="726"/>
                  </a:moveTo>
                  <a:cubicBezTo>
                    <a:pt x="13774" y="726"/>
                    <a:pt x="13688" y="858"/>
                    <a:pt x="13737" y="1021"/>
                  </a:cubicBezTo>
                  <a:cubicBezTo>
                    <a:pt x="13787" y="1186"/>
                    <a:pt x="13955" y="1319"/>
                    <a:pt x="14112" y="1319"/>
                  </a:cubicBezTo>
                  <a:cubicBezTo>
                    <a:pt x="14269" y="1319"/>
                    <a:pt x="14355" y="1186"/>
                    <a:pt x="14303" y="1021"/>
                  </a:cubicBezTo>
                  <a:cubicBezTo>
                    <a:pt x="14252" y="858"/>
                    <a:pt x="14085" y="726"/>
                    <a:pt x="13929" y="726"/>
                  </a:cubicBezTo>
                  <a:close/>
                  <a:moveTo>
                    <a:pt x="14619" y="726"/>
                  </a:moveTo>
                  <a:cubicBezTo>
                    <a:pt x="14463" y="726"/>
                    <a:pt x="14379" y="858"/>
                    <a:pt x="14431" y="1021"/>
                  </a:cubicBezTo>
                  <a:cubicBezTo>
                    <a:pt x="14482" y="1186"/>
                    <a:pt x="14652" y="1319"/>
                    <a:pt x="14809" y="1319"/>
                  </a:cubicBezTo>
                  <a:cubicBezTo>
                    <a:pt x="14966" y="1319"/>
                    <a:pt x="15049" y="1186"/>
                    <a:pt x="14996" y="1021"/>
                  </a:cubicBezTo>
                  <a:cubicBezTo>
                    <a:pt x="14943" y="858"/>
                    <a:pt x="14775" y="726"/>
                    <a:pt x="14619" y="726"/>
                  </a:cubicBezTo>
                  <a:close/>
                  <a:moveTo>
                    <a:pt x="891" y="1453"/>
                  </a:moveTo>
                  <a:cubicBezTo>
                    <a:pt x="734" y="1453"/>
                    <a:pt x="619" y="1588"/>
                    <a:pt x="635" y="1755"/>
                  </a:cubicBezTo>
                  <a:cubicBezTo>
                    <a:pt x="651" y="1923"/>
                    <a:pt x="792" y="2060"/>
                    <a:pt x="951" y="2060"/>
                  </a:cubicBezTo>
                  <a:cubicBezTo>
                    <a:pt x="1110" y="2060"/>
                    <a:pt x="1224" y="1923"/>
                    <a:pt x="1207" y="1755"/>
                  </a:cubicBezTo>
                  <a:cubicBezTo>
                    <a:pt x="1190" y="1588"/>
                    <a:pt x="1048" y="1453"/>
                    <a:pt x="891" y="1453"/>
                  </a:cubicBezTo>
                  <a:close/>
                  <a:moveTo>
                    <a:pt x="2293" y="1453"/>
                  </a:moveTo>
                  <a:cubicBezTo>
                    <a:pt x="2135" y="1453"/>
                    <a:pt x="2024" y="1588"/>
                    <a:pt x="2043" y="1755"/>
                  </a:cubicBezTo>
                  <a:cubicBezTo>
                    <a:pt x="2063" y="1923"/>
                    <a:pt x="2207" y="2060"/>
                    <a:pt x="2366" y="2060"/>
                  </a:cubicBezTo>
                  <a:cubicBezTo>
                    <a:pt x="2525" y="2060"/>
                    <a:pt x="2636" y="1923"/>
                    <a:pt x="2615" y="1755"/>
                  </a:cubicBezTo>
                  <a:cubicBezTo>
                    <a:pt x="2595" y="1588"/>
                    <a:pt x="2450" y="1453"/>
                    <a:pt x="2293" y="1453"/>
                  </a:cubicBezTo>
                  <a:close/>
                  <a:moveTo>
                    <a:pt x="2982" y="1453"/>
                  </a:moveTo>
                  <a:cubicBezTo>
                    <a:pt x="2825" y="1453"/>
                    <a:pt x="2714" y="1588"/>
                    <a:pt x="2736" y="1755"/>
                  </a:cubicBezTo>
                  <a:cubicBezTo>
                    <a:pt x="2757" y="1923"/>
                    <a:pt x="2904" y="2060"/>
                    <a:pt x="3063" y="2060"/>
                  </a:cubicBezTo>
                  <a:cubicBezTo>
                    <a:pt x="3221" y="2060"/>
                    <a:pt x="3331" y="1923"/>
                    <a:pt x="3308" y="1755"/>
                  </a:cubicBezTo>
                  <a:cubicBezTo>
                    <a:pt x="3285" y="1588"/>
                    <a:pt x="3139" y="1453"/>
                    <a:pt x="2982" y="1453"/>
                  </a:cubicBezTo>
                  <a:close/>
                  <a:moveTo>
                    <a:pt x="3683" y="1453"/>
                  </a:moveTo>
                  <a:cubicBezTo>
                    <a:pt x="3525" y="1453"/>
                    <a:pt x="3417" y="1588"/>
                    <a:pt x="3440" y="1755"/>
                  </a:cubicBezTo>
                  <a:cubicBezTo>
                    <a:pt x="3463" y="1923"/>
                    <a:pt x="3611" y="2060"/>
                    <a:pt x="3770" y="2060"/>
                  </a:cubicBezTo>
                  <a:cubicBezTo>
                    <a:pt x="3928" y="2060"/>
                    <a:pt x="4037" y="1923"/>
                    <a:pt x="4012" y="1755"/>
                  </a:cubicBezTo>
                  <a:cubicBezTo>
                    <a:pt x="3988" y="1588"/>
                    <a:pt x="3840" y="1453"/>
                    <a:pt x="3683" y="1453"/>
                  </a:cubicBezTo>
                  <a:close/>
                  <a:moveTo>
                    <a:pt x="5073" y="1453"/>
                  </a:moveTo>
                  <a:cubicBezTo>
                    <a:pt x="4916" y="1453"/>
                    <a:pt x="4810" y="1588"/>
                    <a:pt x="4837" y="1755"/>
                  </a:cubicBezTo>
                  <a:cubicBezTo>
                    <a:pt x="4864" y="1923"/>
                    <a:pt x="5014" y="2060"/>
                    <a:pt x="5174" y="2060"/>
                  </a:cubicBezTo>
                  <a:cubicBezTo>
                    <a:pt x="5332" y="2060"/>
                    <a:pt x="5438" y="1923"/>
                    <a:pt x="5409" y="1755"/>
                  </a:cubicBezTo>
                  <a:cubicBezTo>
                    <a:pt x="5381" y="1588"/>
                    <a:pt x="5231" y="1453"/>
                    <a:pt x="5073" y="1453"/>
                  </a:cubicBezTo>
                  <a:close/>
                  <a:moveTo>
                    <a:pt x="5774" y="1453"/>
                  </a:moveTo>
                  <a:cubicBezTo>
                    <a:pt x="5617" y="1453"/>
                    <a:pt x="5512" y="1588"/>
                    <a:pt x="5541" y="1755"/>
                  </a:cubicBezTo>
                  <a:cubicBezTo>
                    <a:pt x="5570" y="1923"/>
                    <a:pt x="5722" y="2060"/>
                    <a:pt x="5881" y="2060"/>
                  </a:cubicBezTo>
                  <a:cubicBezTo>
                    <a:pt x="6040" y="2060"/>
                    <a:pt x="6144" y="1923"/>
                    <a:pt x="6113" y="1755"/>
                  </a:cubicBezTo>
                  <a:cubicBezTo>
                    <a:pt x="6083" y="1588"/>
                    <a:pt x="5931" y="1453"/>
                    <a:pt x="5774" y="1453"/>
                  </a:cubicBezTo>
                  <a:close/>
                  <a:moveTo>
                    <a:pt x="6475" y="1453"/>
                  </a:moveTo>
                  <a:cubicBezTo>
                    <a:pt x="6318" y="1453"/>
                    <a:pt x="6215" y="1588"/>
                    <a:pt x="6246" y="1755"/>
                  </a:cubicBezTo>
                  <a:cubicBezTo>
                    <a:pt x="6276" y="1923"/>
                    <a:pt x="6430" y="2060"/>
                    <a:pt x="6589" y="2060"/>
                  </a:cubicBezTo>
                  <a:cubicBezTo>
                    <a:pt x="6748" y="2060"/>
                    <a:pt x="6850" y="1923"/>
                    <a:pt x="6818" y="1755"/>
                  </a:cubicBezTo>
                  <a:cubicBezTo>
                    <a:pt x="6786" y="1588"/>
                    <a:pt x="6633" y="1453"/>
                    <a:pt x="6475" y="1453"/>
                  </a:cubicBezTo>
                  <a:close/>
                  <a:moveTo>
                    <a:pt x="7176" y="1453"/>
                  </a:moveTo>
                  <a:cubicBezTo>
                    <a:pt x="7019" y="1453"/>
                    <a:pt x="6917" y="1588"/>
                    <a:pt x="6950" y="1755"/>
                  </a:cubicBezTo>
                  <a:cubicBezTo>
                    <a:pt x="6982" y="1923"/>
                    <a:pt x="7138" y="2060"/>
                    <a:pt x="7297" y="2060"/>
                  </a:cubicBezTo>
                  <a:cubicBezTo>
                    <a:pt x="7455" y="2060"/>
                    <a:pt x="7556" y="1923"/>
                    <a:pt x="7522" y="1755"/>
                  </a:cubicBezTo>
                  <a:cubicBezTo>
                    <a:pt x="7488" y="1588"/>
                    <a:pt x="7334" y="1453"/>
                    <a:pt x="7176" y="1453"/>
                  </a:cubicBezTo>
                  <a:close/>
                  <a:moveTo>
                    <a:pt x="7865" y="1453"/>
                  </a:moveTo>
                  <a:cubicBezTo>
                    <a:pt x="7708" y="1453"/>
                    <a:pt x="7608" y="1588"/>
                    <a:pt x="7643" y="1755"/>
                  </a:cubicBezTo>
                  <a:cubicBezTo>
                    <a:pt x="7677" y="1923"/>
                    <a:pt x="7834" y="2060"/>
                    <a:pt x="7993" y="2060"/>
                  </a:cubicBezTo>
                  <a:cubicBezTo>
                    <a:pt x="8152" y="2060"/>
                    <a:pt x="8251" y="1923"/>
                    <a:pt x="8215" y="1755"/>
                  </a:cubicBezTo>
                  <a:cubicBezTo>
                    <a:pt x="8179" y="1588"/>
                    <a:pt x="8023" y="1453"/>
                    <a:pt x="7865" y="1453"/>
                  </a:cubicBezTo>
                  <a:close/>
                  <a:moveTo>
                    <a:pt x="8567" y="1453"/>
                  </a:moveTo>
                  <a:cubicBezTo>
                    <a:pt x="8409" y="1453"/>
                    <a:pt x="8311" y="1588"/>
                    <a:pt x="8347" y="1755"/>
                  </a:cubicBezTo>
                  <a:cubicBezTo>
                    <a:pt x="8383" y="1923"/>
                    <a:pt x="8542" y="2060"/>
                    <a:pt x="8700" y="2060"/>
                  </a:cubicBezTo>
                  <a:cubicBezTo>
                    <a:pt x="8860" y="2060"/>
                    <a:pt x="8957" y="1923"/>
                    <a:pt x="8919" y="1755"/>
                  </a:cubicBezTo>
                  <a:cubicBezTo>
                    <a:pt x="8882" y="1588"/>
                    <a:pt x="8724" y="1453"/>
                    <a:pt x="8567" y="1453"/>
                  </a:cubicBezTo>
                  <a:close/>
                  <a:moveTo>
                    <a:pt x="9268" y="1453"/>
                  </a:moveTo>
                  <a:cubicBezTo>
                    <a:pt x="9111" y="1453"/>
                    <a:pt x="9014" y="1588"/>
                    <a:pt x="9052" y="1755"/>
                  </a:cubicBezTo>
                  <a:cubicBezTo>
                    <a:pt x="9090" y="1923"/>
                    <a:pt x="9249" y="2060"/>
                    <a:pt x="9408" y="2060"/>
                  </a:cubicBezTo>
                  <a:cubicBezTo>
                    <a:pt x="9567" y="2060"/>
                    <a:pt x="9663" y="1923"/>
                    <a:pt x="9624" y="1755"/>
                  </a:cubicBezTo>
                  <a:cubicBezTo>
                    <a:pt x="9584" y="1588"/>
                    <a:pt x="9425" y="1453"/>
                    <a:pt x="9268" y="1453"/>
                  </a:cubicBezTo>
                  <a:close/>
                  <a:moveTo>
                    <a:pt x="9958" y="1453"/>
                  </a:moveTo>
                  <a:cubicBezTo>
                    <a:pt x="9800" y="1453"/>
                    <a:pt x="9705" y="1588"/>
                    <a:pt x="9745" y="1755"/>
                  </a:cubicBezTo>
                  <a:cubicBezTo>
                    <a:pt x="9785" y="1923"/>
                    <a:pt x="9946" y="2060"/>
                    <a:pt x="10105" y="2060"/>
                  </a:cubicBezTo>
                  <a:cubicBezTo>
                    <a:pt x="10264" y="2060"/>
                    <a:pt x="10358" y="1923"/>
                    <a:pt x="10316" y="1755"/>
                  </a:cubicBezTo>
                  <a:cubicBezTo>
                    <a:pt x="10275" y="1588"/>
                    <a:pt x="10115" y="1453"/>
                    <a:pt x="9958" y="1453"/>
                  </a:cubicBezTo>
                  <a:close/>
                  <a:moveTo>
                    <a:pt x="10659" y="1453"/>
                  </a:moveTo>
                  <a:cubicBezTo>
                    <a:pt x="10501" y="1453"/>
                    <a:pt x="10408" y="1588"/>
                    <a:pt x="10449" y="1755"/>
                  </a:cubicBezTo>
                  <a:cubicBezTo>
                    <a:pt x="10491" y="1923"/>
                    <a:pt x="10653" y="2060"/>
                    <a:pt x="10812" y="2060"/>
                  </a:cubicBezTo>
                  <a:cubicBezTo>
                    <a:pt x="10971" y="2060"/>
                    <a:pt x="11065" y="1923"/>
                    <a:pt x="11021" y="1755"/>
                  </a:cubicBezTo>
                  <a:cubicBezTo>
                    <a:pt x="10978" y="1588"/>
                    <a:pt x="10816" y="1453"/>
                    <a:pt x="10659" y="1453"/>
                  </a:cubicBezTo>
                  <a:close/>
                  <a:moveTo>
                    <a:pt x="11360" y="1453"/>
                  </a:moveTo>
                  <a:cubicBezTo>
                    <a:pt x="11202" y="1453"/>
                    <a:pt x="11110" y="1588"/>
                    <a:pt x="11154" y="1755"/>
                  </a:cubicBezTo>
                  <a:cubicBezTo>
                    <a:pt x="11197" y="1923"/>
                    <a:pt x="11362" y="2060"/>
                    <a:pt x="11521" y="2060"/>
                  </a:cubicBezTo>
                  <a:cubicBezTo>
                    <a:pt x="11679" y="2060"/>
                    <a:pt x="11771" y="1923"/>
                    <a:pt x="11726" y="1755"/>
                  </a:cubicBezTo>
                  <a:cubicBezTo>
                    <a:pt x="11681" y="1588"/>
                    <a:pt x="11517" y="1453"/>
                    <a:pt x="11360" y="1453"/>
                  </a:cubicBezTo>
                  <a:close/>
                  <a:moveTo>
                    <a:pt x="12061" y="1453"/>
                  </a:moveTo>
                  <a:cubicBezTo>
                    <a:pt x="11904" y="1453"/>
                    <a:pt x="11813" y="1588"/>
                    <a:pt x="11859" y="1755"/>
                  </a:cubicBezTo>
                  <a:cubicBezTo>
                    <a:pt x="11904" y="1923"/>
                    <a:pt x="12070" y="2060"/>
                    <a:pt x="12229" y="2060"/>
                  </a:cubicBezTo>
                  <a:cubicBezTo>
                    <a:pt x="12387" y="2060"/>
                    <a:pt x="12478" y="1923"/>
                    <a:pt x="12431" y="1755"/>
                  </a:cubicBezTo>
                  <a:cubicBezTo>
                    <a:pt x="12384" y="1588"/>
                    <a:pt x="12218" y="1453"/>
                    <a:pt x="12061" y="1453"/>
                  </a:cubicBezTo>
                  <a:close/>
                  <a:moveTo>
                    <a:pt x="12751" y="1453"/>
                  </a:moveTo>
                  <a:cubicBezTo>
                    <a:pt x="12594" y="1453"/>
                    <a:pt x="12504" y="1588"/>
                    <a:pt x="12551" y="1755"/>
                  </a:cubicBezTo>
                  <a:cubicBezTo>
                    <a:pt x="12599" y="1923"/>
                    <a:pt x="12766" y="2060"/>
                    <a:pt x="12924" y="2060"/>
                  </a:cubicBezTo>
                  <a:cubicBezTo>
                    <a:pt x="13084" y="2060"/>
                    <a:pt x="13172" y="1923"/>
                    <a:pt x="13123" y="1755"/>
                  </a:cubicBezTo>
                  <a:cubicBezTo>
                    <a:pt x="13075" y="1588"/>
                    <a:pt x="12908" y="1453"/>
                    <a:pt x="12751" y="1453"/>
                  </a:cubicBezTo>
                  <a:close/>
                  <a:moveTo>
                    <a:pt x="13452" y="1453"/>
                  </a:moveTo>
                  <a:cubicBezTo>
                    <a:pt x="13295" y="1453"/>
                    <a:pt x="13207" y="1588"/>
                    <a:pt x="13256" y="1755"/>
                  </a:cubicBezTo>
                  <a:cubicBezTo>
                    <a:pt x="13305" y="1923"/>
                    <a:pt x="13474" y="2060"/>
                    <a:pt x="13633" y="2060"/>
                  </a:cubicBezTo>
                  <a:cubicBezTo>
                    <a:pt x="13792" y="2060"/>
                    <a:pt x="13879" y="1923"/>
                    <a:pt x="13828" y="1755"/>
                  </a:cubicBezTo>
                  <a:cubicBezTo>
                    <a:pt x="13778" y="1588"/>
                    <a:pt x="13610" y="1453"/>
                    <a:pt x="13452" y="1453"/>
                  </a:cubicBezTo>
                  <a:close/>
                  <a:moveTo>
                    <a:pt x="14154" y="1453"/>
                  </a:moveTo>
                  <a:cubicBezTo>
                    <a:pt x="13997" y="1453"/>
                    <a:pt x="13910" y="1588"/>
                    <a:pt x="13961" y="1755"/>
                  </a:cubicBezTo>
                  <a:cubicBezTo>
                    <a:pt x="14012" y="1923"/>
                    <a:pt x="14183" y="2060"/>
                    <a:pt x="14341" y="2060"/>
                  </a:cubicBezTo>
                  <a:cubicBezTo>
                    <a:pt x="14500" y="2060"/>
                    <a:pt x="14586" y="1923"/>
                    <a:pt x="14533" y="1755"/>
                  </a:cubicBezTo>
                  <a:cubicBezTo>
                    <a:pt x="14481" y="1588"/>
                    <a:pt x="14312" y="1453"/>
                    <a:pt x="14154" y="1453"/>
                  </a:cubicBezTo>
                  <a:close/>
                  <a:moveTo>
                    <a:pt x="14844" y="1453"/>
                  </a:moveTo>
                  <a:cubicBezTo>
                    <a:pt x="14686" y="1453"/>
                    <a:pt x="14602" y="1588"/>
                    <a:pt x="14654" y="1755"/>
                  </a:cubicBezTo>
                  <a:cubicBezTo>
                    <a:pt x="14707" y="1923"/>
                    <a:pt x="14879" y="2060"/>
                    <a:pt x="15038" y="2060"/>
                  </a:cubicBezTo>
                  <a:cubicBezTo>
                    <a:pt x="15197" y="2060"/>
                    <a:pt x="15280" y="1923"/>
                    <a:pt x="15226" y="1755"/>
                  </a:cubicBezTo>
                  <a:cubicBezTo>
                    <a:pt x="15172" y="1588"/>
                    <a:pt x="15001" y="1453"/>
                    <a:pt x="14844" y="1453"/>
                  </a:cubicBezTo>
                  <a:close/>
                  <a:moveTo>
                    <a:pt x="15545" y="1453"/>
                  </a:moveTo>
                  <a:cubicBezTo>
                    <a:pt x="15388" y="1453"/>
                    <a:pt x="15304" y="1588"/>
                    <a:pt x="15359" y="1755"/>
                  </a:cubicBezTo>
                  <a:cubicBezTo>
                    <a:pt x="15414" y="1923"/>
                    <a:pt x="15587" y="2060"/>
                    <a:pt x="15746" y="2060"/>
                  </a:cubicBezTo>
                  <a:cubicBezTo>
                    <a:pt x="15905" y="2060"/>
                    <a:pt x="15988" y="1923"/>
                    <a:pt x="15932" y="1755"/>
                  </a:cubicBezTo>
                  <a:cubicBezTo>
                    <a:pt x="15875" y="1588"/>
                    <a:pt x="15703" y="1453"/>
                    <a:pt x="15545" y="1453"/>
                  </a:cubicBezTo>
                  <a:close/>
                  <a:moveTo>
                    <a:pt x="16246" y="1453"/>
                  </a:moveTo>
                  <a:cubicBezTo>
                    <a:pt x="16089" y="1453"/>
                    <a:pt x="16007" y="1588"/>
                    <a:pt x="16064" y="1755"/>
                  </a:cubicBezTo>
                  <a:cubicBezTo>
                    <a:pt x="16121" y="1923"/>
                    <a:pt x="16295" y="2060"/>
                    <a:pt x="16454" y="2060"/>
                  </a:cubicBezTo>
                  <a:cubicBezTo>
                    <a:pt x="16613" y="2060"/>
                    <a:pt x="16694" y="1923"/>
                    <a:pt x="16636" y="1755"/>
                  </a:cubicBezTo>
                  <a:cubicBezTo>
                    <a:pt x="16578" y="1588"/>
                    <a:pt x="16404" y="1453"/>
                    <a:pt x="16246" y="1453"/>
                  </a:cubicBezTo>
                  <a:close/>
                  <a:moveTo>
                    <a:pt x="16937" y="1453"/>
                  </a:moveTo>
                  <a:cubicBezTo>
                    <a:pt x="16780" y="1453"/>
                    <a:pt x="16699" y="1588"/>
                    <a:pt x="16757" y="1755"/>
                  </a:cubicBezTo>
                  <a:cubicBezTo>
                    <a:pt x="16815" y="1923"/>
                    <a:pt x="16992" y="2060"/>
                    <a:pt x="17151" y="2060"/>
                  </a:cubicBezTo>
                  <a:cubicBezTo>
                    <a:pt x="17309" y="2060"/>
                    <a:pt x="17389" y="1923"/>
                    <a:pt x="17329" y="1755"/>
                  </a:cubicBezTo>
                  <a:cubicBezTo>
                    <a:pt x="17270" y="1588"/>
                    <a:pt x="17094" y="1453"/>
                    <a:pt x="16937" y="1453"/>
                  </a:cubicBezTo>
                  <a:close/>
                  <a:moveTo>
                    <a:pt x="17638" y="1453"/>
                  </a:moveTo>
                  <a:cubicBezTo>
                    <a:pt x="17481" y="1453"/>
                    <a:pt x="17402" y="1588"/>
                    <a:pt x="17462" y="1755"/>
                  </a:cubicBezTo>
                  <a:cubicBezTo>
                    <a:pt x="17522" y="1923"/>
                    <a:pt x="17701" y="2060"/>
                    <a:pt x="17859" y="2060"/>
                  </a:cubicBezTo>
                  <a:cubicBezTo>
                    <a:pt x="18018" y="2060"/>
                    <a:pt x="18096" y="1923"/>
                    <a:pt x="18034" y="1755"/>
                  </a:cubicBezTo>
                  <a:cubicBezTo>
                    <a:pt x="17973" y="1588"/>
                    <a:pt x="17795" y="1453"/>
                    <a:pt x="17638" y="1453"/>
                  </a:cubicBezTo>
                  <a:close/>
                  <a:moveTo>
                    <a:pt x="18340" y="1453"/>
                  </a:moveTo>
                  <a:cubicBezTo>
                    <a:pt x="18183" y="1453"/>
                    <a:pt x="18105" y="1588"/>
                    <a:pt x="18167" y="1755"/>
                  </a:cubicBezTo>
                  <a:cubicBezTo>
                    <a:pt x="18229" y="1923"/>
                    <a:pt x="18409" y="2060"/>
                    <a:pt x="18567" y="2060"/>
                  </a:cubicBezTo>
                  <a:cubicBezTo>
                    <a:pt x="18726" y="2060"/>
                    <a:pt x="18803" y="1923"/>
                    <a:pt x="18739" y="1755"/>
                  </a:cubicBezTo>
                  <a:cubicBezTo>
                    <a:pt x="18676" y="1588"/>
                    <a:pt x="18497" y="1453"/>
                    <a:pt x="18340" y="1453"/>
                  </a:cubicBezTo>
                  <a:close/>
                  <a:moveTo>
                    <a:pt x="19030" y="1453"/>
                  </a:moveTo>
                  <a:cubicBezTo>
                    <a:pt x="18872" y="1453"/>
                    <a:pt x="18796" y="1588"/>
                    <a:pt x="18860" y="1755"/>
                  </a:cubicBezTo>
                  <a:cubicBezTo>
                    <a:pt x="18924" y="1923"/>
                    <a:pt x="19105" y="2060"/>
                    <a:pt x="19264" y="2060"/>
                  </a:cubicBezTo>
                  <a:cubicBezTo>
                    <a:pt x="19422" y="2060"/>
                    <a:pt x="19498" y="1923"/>
                    <a:pt x="19432" y="1755"/>
                  </a:cubicBezTo>
                  <a:cubicBezTo>
                    <a:pt x="19367" y="1588"/>
                    <a:pt x="19187" y="1453"/>
                    <a:pt x="19030" y="1453"/>
                  </a:cubicBezTo>
                  <a:close/>
                  <a:moveTo>
                    <a:pt x="264" y="2179"/>
                  </a:moveTo>
                  <a:cubicBezTo>
                    <a:pt x="104" y="2179"/>
                    <a:pt x="-13" y="2317"/>
                    <a:pt x="1" y="2488"/>
                  </a:cubicBezTo>
                  <a:cubicBezTo>
                    <a:pt x="15" y="2660"/>
                    <a:pt x="157" y="2800"/>
                    <a:pt x="318" y="2800"/>
                  </a:cubicBezTo>
                  <a:cubicBezTo>
                    <a:pt x="479" y="2800"/>
                    <a:pt x="596" y="2660"/>
                    <a:pt x="580" y="2488"/>
                  </a:cubicBezTo>
                  <a:cubicBezTo>
                    <a:pt x="564" y="2317"/>
                    <a:pt x="422" y="2179"/>
                    <a:pt x="264" y="2179"/>
                  </a:cubicBezTo>
                  <a:close/>
                  <a:moveTo>
                    <a:pt x="964" y="2179"/>
                  </a:moveTo>
                  <a:cubicBezTo>
                    <a:pt x="805" y="2179"/>
                    <a:pt x="689" y="2317"/>
                    <a:pt x="705" y="2488"/>
                  </a:cubicBezTo>
                  <a:cubicBezTo>
                    <a:pt x="722" y="2660"/>
                    <a:pt x="865" y="2800"/>
                    <a:pt x="1026" y="2800"/>
                  </a:cubicBezTo>
                  <a:cubicBezTo>
                    <a:pt x="1186" y="2800"/>
                    <a:pt x="1302" y="2660"/>
                    <a:pt x="1284" y="2488"/>
                  </a:cubicBezTo>
                  <a:cubicBezTo>
                    <a:pt x="1266" y="2317"/>
                    <a:pt x="1123" y="2179"/>
                    <a:pt x="964" y="2179"/>
                  </a:cubicBezTo>
                  <a:close/>
                  <a:moveTo>
                    <a:pt x="1666" y="2179"/>
                  </a:moveTo>
                  <a:cubicBezTo>
                    <a:pt x="1507" y="2179"/>
                    <a:pt x="1391" y="2317"/>
                    <a:pt x="1409" y="2488"/>
                  </a:cubicBezTo>
                  <a:cubicBezTo>
                    <a:pt x="1428" y="2660"/>
                    <a:pt x="1573" y="2800"/>
                    <a:pt x="1734" y="2800"/>
                  </a:cubicBezTo>
                  <a:cubicBezTo>
                    <a:pt x="1894" y="2800"/>
                    <a:pt x="2009" y="2660"/>
                    <a:pt x="1989" y="2488"/>
                  </a:cubicBezTo>
                  <a:cubicBezTo>
                    <a:pt x="1969" y="2317"/>
                    <a:pt x="1824" y="2179"/>
                    <a:pt x="1666" y="2179"/>
                  </a:cubicBezTo>
                  <a:close/>
                  <a:moveTo>
                    <a:pt x="2378" y="2179"/>
                  </a:moveTo>
                  <a:cubicBezTo>
                    <a:pt x="2218" y="2179"/>
                    <a:pt x="2105" y="2317"/>
                    <a:pt x="2125" y="2488"/>
                  </a:cubicBezTo>
                  <a:cubicBezTo>
                    <a:pt x="2145" y="2660"/>
                    <a:pt x="2292" y="2800"/>
                    <a:pt x="2452" y="2800"/>
                  </a:cubicBezTo>
                  <a:cubicBezTo>
                    <a:pt x="2613" y="2800"/>
                    <a:pt x="2726" y="2660"/>
                    <a:pt x="2704" y="2488"/>
                  </a:cubicBezTo>
                  <a:cubicBezTo>
                    <a:pt x="2683" y="2317"/>
                    <a:pt x="2537" y="2179"/>
                    <a:pt x="2378" y="2179"/>
                  </a:cubicBezTo>
                  <a:close/>
                  <a:moveTo>
                    <a:pt x="3079" y="2179"/>
                  </a:moveTo>
                  <a:cubicBezTo>
                    <a:pt x="2919" y="2179"/>
                    <a:pt x="2808" y="2317"/>
                    <a:pt x="2829" y="2488"/>
                  </a:cubicBezTo>
                  <a:cubicBezTo>
                    <a:pt x="2851" y="2660"/>
                    <a:pt x="3000" y="2800"/>
                    <a:pt x="3161" y="2800"/>
                  </a:cubicBezTo>
                  <a:cubicBezTo>
                    <a:pt x="3321" y="2800"/>
                    <a:pt x="3432" y="2660"/>
                    <a:pt x="3409" y="2488"/>
                  </a:cubicBezTo>
                  <a:cubicBezTo>
                    <a:pt x="3385" y="2317"/>
                    <a:pt x="3238" y="2179"/>
                    <a:pt x="3079" y="2179"/>
                  </a:cubicBezTo>
                  <a:close/>
                  <a:moveTo>
                    <a:pt x="3791" y="2179"/>
                  </a:moveTo>
                  <a:cubicBezTo>
                    <a:pt x="3631" y="2179"/>
                    <a:pt x="3522" y="2317"/>
                    <a:pt x="3546" y="2488"/>
                  </a:cubicBezTo>
                  <a:cubicBezTo>
                    <a:pt x="3569" y="2660"/>
                    <a:pt x="3719" y="2800"/>
                    <a:pt x="3880" y="2800"/>
                  </a:cubicBezTo>
                  <a:cubicBezTo>
                    <a:pt x="4040" y="2800"/>
                    <a:pt x="4150" y="2660"/>
                    <a:pt x="4124" y="2488"/>
                  </a:cubicBezTo>
                  <a:cubicBezTo>
                    <a:pt x="4099" y="2317"/>
                    <a:pt x="3950" y="2179"/>
                    <a:pt x="3791" y="2179"/>
                  </a:cubicBezTo>
                  <a:close/>
                  <a:moveTo>
                    <a:pt x="4492" y="2179"/>
                  </a:moveTo>
                  <a:cubicBezTo>
                    <a:pt x="4332" y="2179"/>
                    <a:pt x="4224" y="2317"/>
                    <a:pt x="4250" y="2488"/>
                  </a:cubicBezTo>
                  <a:cubicBezTo>
                    <a:pt x="4275" y="2660"/>
                    <a:pt x="4427" y="2800"/>
                    <a:pt x="4588" y="2800"/>
                  </a:cubicBezTo>
                  <a:cubicBezTo>
                    <a:pt x="4748" y="2800"/>
                    <a:pt x="4856" y="2660"/>
                    <a:pt x="4829" y="2488"/>
                  </a:cubicBezTo>
                  <a:cubicBezTo>
                    <a:pt x="4802" y="2317"/>
                    <a:pt x="4651" y="2179"/>
                    <a:pt x="4492" y="2179"/>
                  </a:cubicBezTo>
                  <a:close/>
                  <a:moveTo>
                    <a:pt x="5205" y="2179"/>
                  </a:moveTo>
                  <a:cubicBezTo>
                    <a:pt x="5045" y="2179"/>
                    <a:pt x="4938" y="2317"/>
                    <a:pt x="4966" y="2488"/>
                  </a:cubicBezTo>
                  <a:cubicBezTo>
                    <a:pt x="4994" y="2660"/>
                    <a:pt x="5146" y="2800"/>
                    <a:pt x="5307" y="2800"/>
                  </a:cubicBezTo>
                  <a:cubicBezTo>
                    <a:pt x="5468" y="2800"/>
                    <a:pt x="5574" y="2660"/>
                    <a:pt x="5545" y="2488"/>
                  </a:cubicBezTo>
                  <a:cubicBezTo>
                    <a:pt x="5516" y="2317"/>
                    <a:pt x="5364" y="2179"/>
                    <a:pt x="5205" y="2179"/>
                  </a:cubicBezTo>
                  <a:close/>
                  <a:moveTo>
                    <a:pt x="5906" y="2179"/>
                  </a:moveTo>
                  <a:cubicBezTo>
                    <a:pt x="5747" y="2179"/>
                    <a:pt x="5641" y="2317"/>
                    <a:pt x="5670" y="2488"/>
                  </a:cubicBezTo>
                  <a:cubicBezTo>
                    <a:pt x="5700" y="2660"/>
                    <a:pt x="5854" y="2800"/>
                    <a:pt x="6015" y="2800"/>
                  </a:cubicBezTo>
                  <a:cubicBezTo>
                    <a:pt x="6175" y="2800"/>
                    <a:pt x="6280" y="2660"/>
                    <a:pt x="6249" y="2488"/>
                  </a:cubicBezTo>
                  <a:cubicBezTo>
                    <a:pt x="6218" y="2317"/>
                    <a:pt x="6065" y="2179"/>
                    <a:pt x="5906" y="2179"/>
                  </a:cubicBezTo>
                  <a:close/>
                  <a:moveTo>
                    <a:pt x="6618" y="2179"/>
                  </a:moveTo>
                  <a:cubicBezTo>
                    <a:pt x="6459" y="2179"/>
                    <a:pt x="6355" y="2317"/>
                    <a:pt x="6386" y="2488"/>
                  </a:cubicBezTo>
                  <a:cubicBezTo>
                    <a:pt x="6418" y="2660"/>
                    <a:pt x="6574" y="2800"/>
                    <a:pt x="6734" y="2800"/>
                  </a:cubicBezTo>
                  <a:cubicBezTo>
                    <a:pt x="6895" y="2800"/>
                    <a:pt x="6999" y="2660"/>
                    <a:pt x="6966" y="2488"/>
                  </a:cubicBezTo>
                  <a:cubicBezTo>
                    <a:pt x="6933" y="2317"/>
                    <a:pt x="6777" y="2179"/>
                    <a:pt x="6618" y="2179"/>
                  </a:cubicBezTo>
                  <a:close/>
                  <a:moveTo>
                    <a:pt x="7320" y="2179"/>
                  </a:moveTo>
                  <a:cubicBezTo>
                    <a:pt x="7160" y="2179"/>
                    <a:pt x="7058" y="2317"/>
                    <a:pt x="7091" y="2488"/>
                  </a:cubicBezTo>
                  <a:cubicBezTo>
                    <a:pt x="7124" y="2660"/>
                    <a:pt x="7282" y="2800"/>
                    <a:pt x="7443" y="2800"/>
                  </a:cubicBezTo>
                  <a:cubicBezTo>
                    <a:pt x="7603" y="2800"/>
                    <a:pt x="7705" y="2660"/>
                    <a:pt x="7670" y="2488"/>
                  </a:cubicBezTo>
                  <a:cubicBezTo>
                    <a:pt x="7635" y="2317"/>
                    <a:pt x="7479" y="2179"/>
                    <a:pt x="7320" y="2179"/>
                  </a:cubicBezTo>
                  <a:close/>
                  <a:moveTo>
                    <a:pt x="8020" y="2179"/>
                  </a:moveTo>
                  <a:cubicBezTo>
                    <a:pt x="7862" y="2179"/>
                    <a:pt x="7760" y="2317"/>
                    <a:pt x="7795" y="2488"/>
                  </a:cubicBezTo>
                  <a:cubicBezTo>
                    <a:pt x="7831" y="2660"/>
                    <a:pt x="7990" y="2800"/>
                    <a:pt x="8150" y="2800"/>
                  </a:cubicBezTo>
                  <a:cubicBezTo>
                    <a:pt x="8311" y="2800"/>
                    <a:pt x="8411" y="2660"/>
                    <a:pt x="8375" y="2488"/>
                  </a:cubicBezTo>
                  <a:cubicBezTo>
                    <a:pt x="8338" y="2317"/>
                    <a:pt x="8179" y="2179"/>
                    <a:pt x="8020" y="2179"/>
                  </a:cubicBezTo>
                  <a:close/>
                  <a:moveTo>
                    <a:pt x="8733" y="2179"/>
                  </a:moveTo>
                  <a:cubicBezTo>
                    <a:pt x="8574" y="2179"/>
                    <a:pt x="8474" y="2317"/>
                    <a:pt x="8512" y="2488"/>
                  </a:cubicBezTo>
                  <a:cubicBezTo>
                    <a:pt x="8549" y="2660"/>
                    <a:pt x="8709" y="2800"/>
                    <a:pt x="8870" y="2800"/>
                  </a:cubicBezTo>
                  <a:cubicBezTo>
                    <a:pt x="9031" y="2800"/>
                    <a:pt x="9129" y="2660"/>
                    <a:pt x="9090" y="2488"/>
                  </a:cubicBezTo>
                  <a:cubicBezTo>
                    <a:pt x="9052" y="2317"/>
                    <a:pt x="8892" y="2179"/>
                    <a:pt x="8733" y="2179"/>
                  </a:cubicBezTo>
                  <a:close/>
                  <a:moveTo>
                    <a:pt x="9434" y="2179"/>
                  </a:moveTo>
                  <a:cubicBezTo>
                    <a:pt x="9275" y="2179"/>
                    <a:pt x="9177" y="2317"/>
                    <a:pt x="9216" y="2488"/>
                  </a:cubicBezTo>
                  <a:cubicBezTo>
                    <a:pt x="9255" y="2660"/>
                    <a:pt x="9417" y="2800"/>
                    <a:pt x="9578" y="2800"/>
                  </a:cubicBezTo>
                  <a:cubicBezTo>
                    <a:pt x="9738" y="2800"/>
                    <a:pt x="9835" y="2660"/>
                    <a:pt x="9795" y="2488"/>
                  </a:cubicBezTo>
                  <a:cubicBezTo>
                    <a:pt x="9755" y="2317"/>
                    <a:pt x="9593" y="2179"/>
                    <a:pt x="9434" y="2179"/>
                  </a:cubicBezTo>
                  <a:close/>
                  <a:moveTo>
                    <a:pt x="10147" y="2179"/>
                  </a:moveTo>
                  <a:cubicBezTo>
                    <a:pt x="9988" y="2179"/>
                    <a:pt x="9892" y="2317"/>
                    <a:pt x="9933" y="2488"/>
                  </a:cubicBezTo>
                  <a:cubicBezTo>
                    <a:pt x="9974" y="2660"/>
                    <a:pt x="10137" y="2800"/>
                    <a:pt x="10298" y="2800"/>
                  </a:cubicBezTo>
                  <a:cubicBezTo>
                    <a:pt x="10458" y="2800"/>
                    <a:pt x="10554" y="2660"/>
                    <a:pt x="10511" y="2488"/>
                  </a:cubicBezTo>
                  <a:cubicBezTo>
                    <a:pt x="10469" y="2317"/>
                    <a:pt x="10306" y="2179"/>
                    <a:pt x="10147" y="2179"/>
                  </a:cubicBezTo>
                  <a:close/>
                  <a:moveTo>
                    <a:pt x="10848" y="2179"/>
                  </a:moveTo>
                  <a:cubicBezTo>
                    <a:pt x="10689" y="2179"/>
                    <a:pt x="10595" y="2317"/>
                    <a:pt x="10637" y="2488"/>
                  </a:cubicBezTo>
                  <a:cubicBezTo>
                    <a:pt x="10680" y="2660"/>
                    <a:pt x="10844" y="2800"/>
                    <a:pt x="11006" y="2800"/>
                  </a:cubicBezTo>
                  <a:cubicBezTo>
                    <a:pt x="11166" y="2800"/>
                    <a:pt x="11261" y="2660"/>
                    <a:pt x="11216" y="2488"/>
                  </a:cubicBezTo>
                  <a:cubicBezTo>
                    <a:pt x="11172" y="2317"/>
                    <a:pt x="11007" y="2179"/>
                    <a:pt x="10848" y="2179"/>
                  </a:cubicBezTo>
                  <a:close/>
                  <a:moveTo>
                    <a:pt x="11550" y="2179"/>
                  </a:moveTo>
                  <a:cubicBezTo>
                    <a:pt x="11390" y="2179"/>
                    <a:pt x="11297" y="2317"/>
                    <a:pt x="11342" y="2488"/>
                  </a:cubicBezTo>
                  <a:cubicBezTo>
                    <a:pt x="11386" y="2660"/>
                    <a:pt x="11553" y="2800"/>
                    <a:pt x="11714" y="2800"/>
                  </a:cubicBezTo>
                  <a:cubicBezTo>
                    <a:pt x="11874" y="2800"/>
                    <a:pt x="11967" y="2660"/>
                    <a:pt x="11921" y="2488"/>
                  </a:cubicBezTo>
                  <a:cubicBezTo>
                    <a:pt x="11875" y="2317"/>
                    <a:pt x="11709" y="2179"/>
                    <a:pt x="11550" y="2179"/>
                  </a:cubicBezTo>
                  <a:close/>
                  <a:moveTo>
                    <a:pt x="12262" y="2179"/>
                  </a:moveTo>
                  <a:cubicBezTo>
                    <a:pt x="12103" y="2179"/>
                    <a:pt x="12012" y="2317"/>
                    <a:pt x="12058" y="2488"/>
                  </a:cubicBezTo>
                  <a:cubicBezTo>
                    <a:pt x="12105" y="2660"/>
                    <a:pt x="12273" y="2800"/>
                    <a:pt x="12434" y="2800"/>
                  </a:cubicBezTo>
                  <a:cubicBezTo>
                    <a:pt x="12595" y="2800"/>
                    <a:pt x="12686" y="2660"/>
                    <a:pt x="12637" y="2488"/>
                  </a:cubicBezTo>
                  <a:cubicBezTo>
                    <a:pt x="12589" y="2317"/>
                    <a:pt x="12422" y="2179"/>
                    <a:pt x="12262" y="2179"/>
                  </a:cubicBezTo>
                  <a:close/>
                  <a:moveTo>
                    <a:pt x="12963" y="2179"/>
                  </a:moveTo>
                  <a:cubicBezTo>
                    <a:pt x="12804" y="2179"/>
                    <a:pt x="12715" y="2317"/>
                    <a:pt x="12763" y="2488"/>
                  </a:cubicBezTo>
                  <a:cubicBezTo>
                    <a:pt x="12812" y="2660"/>
                    <a:pt x="12981" y="2800"/>
                    <a:pt x="13141" y="2800"/>
                  </a:cubicBezTo>
                  <a:cubicBezTo>
                    <a:pt x="13303" y="2800"/>
                    <a:pt x="13392" y="2660"/>
                    <a:pt x="13342" y="2488"/>
                  </a:cubicBezTo>
                  <a:cubicBezTo>
                    <a:pt x="13292" y="2317"/>
                    <a:pt x="13123" y="2179"/>
                    <a:pt x="12963" y="2179"/>
                  </a:cubicBezTo>
                  <a:close/>
                  <a:moveTo>
                    <a:pt x="13677" y="2179"/>
                  </a:moveTo>
                  <a:cubicBezTo>
                    <a:pt x="13517" y="2179"/>
                    <a:pt x="13429" y="2317"/>
                    <a:pt x="13480" y="2488"/>
                  </a:cubicBezTo>
                  <a:cubicBezTo>
                    <a:pt x="13530" y="2660"/>
                    <a:pt x="13701" y="2800"/>
                    <a:pt x="13862" y="2800"/>
                  </a:cubicBezTo>
                  <a:cubicBezTo>
                    <a:pt x="14023" y="2800"/>
                    <a:pt x="14110" y="2660"/>
                    <a:pt x="14058" y="2488"/>
                  </a:cubicBezTo>
                  <a:cubicBezTo>
                    <a:pt x="14006" y="2317"/>
                    <a:pt x="13836" y="2179"/>
                    <a:pt x="13677" y="2179"/>
                  </a:cubicBezTo>
                  <a:close/>
                  <a:moveTo>
                    <a:pt x="14378" y="2179"/>
                  </a:moveTo>
                  <a:cubicBezTo>
                    <a:pt x="14219" y="2179"/>
                    <a:pt x="14132" y="2317"/>
                    <a:pt x="14184" y="2488"/>
                  </a:cubicBezTo>
                  <a:cubicBezTo>
                    <a:pt x="14236" y="2660"/>
                    <a:pt x="14409" y="2800"/>
                    <a:pt x="14570" y="2800"/>
                  </a:cubicBezTo>
                  <a:cubicBezTo>
                    <a:pt x="14731" y="2800"/>
                    <a:pt x="14817" y="2660"/>
                    <a:pt x="14763" y="2488"/>
                  </a:cubicBezTo>
                  <a:cubicBezTo>
                    <a:pt x="14710" y="2317"/>
                    <a:pt x="14538" y="2179"/>
                    <a:pt x="14378" y="2179"/>
                  </a:cubicBezTo>
                  <a:close/>
                  <a:moveTo>
                    <a:pt x="15080" y="2179"/>
                  </a:moveTo>
                  <a:cubicBezTo>
                    <a:pt x="14920" y="2179"/>
                    <a:pt x="14835" y="2317"/>
                    <a:pt x="14889" y="2488"/>
                  </a:cubicBezTo>
                  <a:cubicBezTo>
                    <a:pt x="14943" y="2660"/>
                    <a:pt x="15117" y="2800"/>
                    <a:pt x="15278" y="2800"/>
                  </a:cubicBezTo>
                  <a:cubicBezTo>
                    <a:pt x="15439" y="2800"/>
                    <a:pt x="15524" y="2660"/>
                    <a:pt x="15468" y="2488"/>
                  </a:cubicBezTo>
                  <a:cubicBezTo>
                    <a:pt x="15412" y="2317"/>
                    <a:pt x="15239" y="2179"/>
                    <a:pt x="15080" y="2179"/>
                  </a:cubicBezTo>
                  <a:close/>
                  <a:moveTo>
                    <a:pt x="15793" y="2179"/>
                  </a:moveTo>
                  <a:cubicBezTo>
                    <a:pt x="15634" y="2179"/>
                    <a:pt x="15550" y="2317"/>
                    <a:pt x="15606" y="2488"/>
                  </a:cubicBezTo>
                  <a:cubicBezTo>
                    <a:pt x="15662" y="2660"/>
                    <a:pt x="15838" y="2800"/>
                    <a:pt x="15998" y="2800"/>
                  </a:cubicBezTo>
                  <a:cubicBezTo>
                    <a:pt x="16159" y="2800"/>
                    <a:pt x="16243" y="2660"/>
                    <a:pt x="16185" y="2488"/>
                  </a:cubicBezTo>
                  <a:cubicBezTo>
                    <a:pt x="16128" y="2317"/>
                    <a:pt x="15952" y="2179"/>
                    <a:pt x="15793" y="2179"/>
                  </a:cubicBezTo>
                  <a:close/>
                  <a:moveTo>
                    <a:pt x="16495" y="2179"/>
                  </a:moveTo>
                  <a:cubicBezTo>
                    <a:pt x="16335" y="2179"/>
                    <a:pt x="16253" y="2317"/>
                    <a:pt x="16311" y="2488"/>
                  </a:cubicBezTo>
                  <a:cubicBezTo>
                    <a:pt x="16369" y="2660"/>
                    <a:pt x="16546" y="2800"/>
                    <a:pt x="16707" y="2800"/>
                  </a:cubicBezTo>
                  <a:cubicBezTo>
                    <a:pt x="16867" y="2800"/>
                    <a:pt x="16949" y="2660"/>
                    <a:pt x="16890" y="2488"/>
                  </a:cubicBezTo>
                  <a:cubicBezTo>
                    <a:pt x="16830" y="2317"/>
                    <a:pt x="16654" y="2179"/>
                    <a:pt x="16495" y="2179"/>
                  </a:cubicBezTo>
                  <a:close/>
                  <a:moveTo>
                    <a:pt x="17208" y="2179"/>
                  </a:moveTo>
                  <a:cubicBezTo>
                    <a:pt x="17049" y="2179"/>
                    <a:pt x="16968" y="2317"/>
                    <a:pt x="17027" y="2488"/>
                  </a:cubicBezTo>
                  <a:cubicBezTo>
                    <a:pt x="17087" y="2660"/>
                    <a:pt x="17267" y="2800"/>
                    <a:pt x="17427" y="2800"/>
                  </a:cubicBezTo>
                  <a:cubicBezTo>
                    <a:pt x="17588" y="2800"/>
                    <a:pt x="17668" y="2660"/>
                    <a:pt x="17607" y="2488"/>
                  </a:cubicBezTo>
                  <a:cubicBezTo>
                    <a:pt x="17545" y="2317"/>
                    <a:pt x="17367" y="2179"/>
                    <a:pt x="17208" y="2179"/>
                  </a:cubicBezTo>
                  <a:close/>
                  <a:moveTo>
                    <a:pt x="17909" y="2179"/>
                  </a:moveTo>
                  <a:cubicBezTo>
                    <a:pt x="17751" y="2179"/>
                    <a:pt x="17671" y="2317"/>
                    <a:pt x="17732" y="2488"/>
                  </a:cubicBezTo>
                  <a:cubicBezTo>
                    <a:pt x="17794" y="2660"/>
                    <a:pt x="17975" y="2800"/>
                    <a:pt x="18135" y="2800"/>
                  </a:cubicBezTo>
                  <a:cubicBezTo>
                    <a:pt x="18296" y="2800"/>
                    <a:pt x="18374" y="2660"/>
                    <a:pt x="18311" y="2488"/>
                  </a:cubicBezTo>
                  <a:cubicBezTo>
                    <a:pt x="18248" y="2317"/>
                    <a:pt x="18068" y="2179"/>
                    <a:pt x="17909" y="2179"/>
                  </a:cubicBezTo>
                  <a:close/>
                  <a:moveTo>
                    <a:pt x="18611" y="2179"/>
                  </a:moveTo>
                  <a:cubicBezTo>
                    <a:pt x="18452" y="2179"/>
                    <a:pt x="18374" y="2317"/>
                    <a:pt x="18437" y="2488"/>
                  </a:cubicBezTo>
                  <a:cubicBezTo>
                    <a:pt x="18501" y="2660"/>
                    <a:pt x="18683" y="2800"/>
                    <a:pt x="18844" y="2800"/>
                  </a:cubicBezTo>
                  <a:cubicBezTo>
                    <a:pt x="19004" y="2800"/>
                    <a:pt x="19082" y="2660"/>
                    <a:pt x="19016" y="2488"/>
                  </a:cubicBezTo>
                  <a:cubicBezTo>
                    <a:pt x="18951" y="2317"/>
                    <a:pt x="18770" y="2179"/>
                    <a:pt x="18611" y="2179"/>
                  </a:cubicBezTo>
                  <a:close/>
                  <a:moveTo>
                    <a:pt x="19324" y="2179"/>
                  </a:moveTo>
                  <a:cubicBezTo>
                    <a:pt x="19165" y="2179"/>
                    <a:pt x="19089" y="2317"/>
                    <a:pt x="19154" y="2488"/>
                  </a:cubicBezTo>
                  <a:cubicBezTo>
                    <a:pt x="19220" y="2660"/>
                    <a:pt x="19403" y="2800"/>
                    <a:pt x="19564" y="2800"/>
                  </a:cubicBezTo>
                  <a:cubicBezTo>
                    <a:pt x="19724" y="2800"/>
                    <a:pt x="19800" y="2660"/>
                    <a:pt x="19733" y="2488"/>
                  </a:cubicBezTo>
                  <a:cubicBezTo>
                    <a:pt x="19666" y="2317"/>
                    <a:pt x="19483" y="2179"/>
                    <a:pt x="19324" y="2179"/>
                  </a:cubicBezTo>
                  <a:close/>
                  <a:moveTo>
                    <a:pt x="20026" y="2179"/>
                  </a:moveTo>
                  <a:cubicBezTo>
                    <a:pt x="19867" y="2179"/>
                    <a:pt x="19792" y="2317"/>
                    <a:pt x="19859" y="2488"/>
                  </a:cubicBezTo>
                  <a:cubicBezTo>
                    <a:pt x="19927" y="2660"/>
                    <a:pt x="20112" y="2800"/>
                    <a:pt x="20273" y="2800"/>
                  </a:cubicBezTo>
                  <a:cubicBezTo>
                    <a:pt x="20434" y="2800"/>
                    <a:pt x="20507" y="2660"/>
                    <a:pt x="20438" y="2488"/>
                  </a:cubicBezTo>
                  <a:cubicBezTo>
                    <a:pt x="20369" y="2317"/>
                    <a:pt x="20185" y="2179"/>
                    <a:pt x="20026" y="2179"/>
                  </a:cubicBezTo>
                  <a:close/>
                  <a:moveTo>
                    <a:pt x="3187" y="2947"/>
                  </a:moveTo>
                  <a:cubicBezTo>
                    <a:pt x="3026" y="2947"/>
                    <a:pt x="2913" y="3089"/>
                    <a:pt x="2935" y="3264"/>
                  </a:cubicBezTo>
                  <a:cubicBezTo>
                    <a:pt x="2958" y="3440"/>
                    <a:pt x="3108" y="3584"/>
                    <a:pt x="3271" y="3584"/>
                  </a:cubicBezTo>
                  <a:cubicBezTo>
                    <a:pt x="3433" y="3584"/>
                    <a:pt x="3546" y="3440"/>
                    <a:pt x="3521" y="3264"/>
                  </a:cubicBezTo>
                  <a:cubicBezTo>
                    <a:pt x="3498" y="3089"/>
                    <a:pt x="3348" y="2947"/>
                    <a:pt x="3187" y="2947"/>
                  </a:cubicBezTo>
                  <a:close/>
                  <a:moveTo>
                    <a:pt x="3899" y="2947"/>
                  </a:moveTo>
                  <a:cubicBezTo>
                    <a:pt x="3738" y="2947"/>
                    <a:pt x="3627" y="3089"/>
                    <a:pt x="3651" y="3264"/>
                  </a:cubicBezTo>
                  <a:cubicBezTo>
                    <a:pt x="3676" y="3440"/>
                    <a:pt x="3827" y="3584"/>
                    <a:pt x="3990" y="3584"/>
                  </a:cubicBezTo>
                  <a:cubicBezTo>
                    <a:pt x="4152" y="3584"/>
                    <a:pt x="4263" y="3440"/>
                    <a:pt x="4237" y="3264"/>
                  </a:cubicBezTo>
                  <a:cubicBezTo>
                    <a:pt x="4212" y="3089"/>
                    <a:pt x="4060" y="2947"/>
                    <a:pt x="3899" y="2947"/>
                  </a:cubicBezTo>
                  <a:close/>
                  <a:moveTo>
                    <a:pt x="4612" y="2947"/>
                  </a:moveTo>
                  <a:cubicBezTo>
                    <a:pt x="4450" y="2947"/>
                    <a:pt x="4341" y="3089"/>
                    <a:pt x="4367" y="3264"/>
                  </a:cubicBezTo>
                  <a:cubicBezTo>
                    <a:pt x="4394" y="3440"/>
                    <a:pt x="4546" y="3584"/>
                    <a:pt x="4709" y="3584"/>
                  </a:cubicBezTo>
                  <a:cubicBezTo>
                    <a:pt x="4872" y="3584"/>
                    <a:pt x="4981" y="3440"/>
                    <a:pt x="4954" y="3264"/>
                  </a:cubicBezTo>
                  <a:cubicBezTo>
                    <a:pt x="4926" y="3089"/>
                    <a:pt x="4773" y="2947"/>
                    <a:pt x="4612" y="2947"/>
                  </a:cubicBezTo>
                  <a:close/>
                  <a:moveTo>
                    <a:pt x="5325" y="2947"/>
                  </a:moveTo>
                  <a:cubicBezTo>
                    <a:pt x="5163" y="2947"/>
                    <a:pt x="5055" y="3089"/>
                    <a:pt x="5083" y="3264"/>
                  </a:cubicBezTo>
                  <a:cubicBezTo>
                    <a:pt x="5112" y="3440"/>
                    <a:pt x="5266" y="3584"/>
                    <a:pt x="5429" y="3584"/>
                  </a:cubicBezTo>
                  <a:cubicBezTo>
                    <a:pt x="5592" y="3584"/>
                    <a:pt x="5699" y="3440"/>
                    <a:pt x="5669" y="3264"/>
                  </a:cubicBezTo>
                  <a:cubicBezTo>
                    <a:pt x="5640" y="3089"/>
                    <a:pt x="5485" y="2947"/>
                    <a:pt x="5325" y="2947"/>
                  </a:cubicBezTo>
                  <a:close/>
                  <a:moveTo>
                    <a:pt x="6037" y="2947"/>
                  </a:moveTo>
                  <a:cubicBezTo>
                    <a:pt x="5876" y="2947"/>
                    <a:pt x="5770" y="3089"/>
                    <a:pt x="5800" y="3264"/>
                  </a:cubicBezTo>
                  <a:cubicBezTo>
                    <a:pt x="5830" y="3440"/>
                    <a:pt x="5986" y="3584"/>
                    <a:pt x="6149" y="3584"/>
                  </a:cubicBezTo>
                  <a:cubicBezTo>
                    <a:pt x="6311" y="3584"/>
                    <a:pt x="6417" y="3440"/>
                    <a:pt x="6385" y="3264"/>
                  </a:cubicBezTo>
                  <a:cubicBezTo>
                    <a:pt x="6354" y="3089"/>
                    <a:pt x="6198" y="2947"/>
                    <a:pt x="6037" y="2947"/>
                  </a:cubicBezTo>
                  <a:close/>
                  <a:moveTo>
                    <a:pt x="6750" y="2947"/>
                  </a:moveTo>
                  <a:cubicBezTo>
                    <a:pt x="6589" y="2947"/>
                    <a:pt x="6484" y="3089"/>
                    <a:pt x="6516" y="3264"/>
                  </a:cubicBezTo>
                  <a:cubicBezTo>
                    <a:pt x="6548" y="3440"/>
                    <a:pt x="6706" y="3584"/>
                    <a:pt x="6869" y="3584"/>
                  </a:cubicBezTo>
                  <a:cubicBezTo>
                    <a:pt x="7032" y="3584"/>
                    <a:pt x="7136" y="3440"/>
                    <a:pt x="7102" y="3264"/>
                  </a:cubicBezTo>
                  <a:cubicBezTo>
                    <a:pt x="7068" y="3089"/>
                    <a:pt x="6911" y="2947"/>
                    <a:pt x="6750" y="2947"/>
                  </a:cubicBezTo>
                  <a:close/>
                  <a:moveTo>
                    <a:pt x="7474" y="2947"/>
                  </a:moveTo>
                  <a:cubicBezTo>
                    <a:pt x="7313" y="2947"/>
                    <a:pt x="7210" y="3089"/>
                    <a:pt x="7244" y="3264"/>
                  </a:cubicBezTo>
                  <a:cubicBezTo>
                    <a:pt x="7278" y="3440"/>
                    <a:pt x="7438" y="3584"/>
                    <a:pt x="7600" y="3584"/>
                  </a:cubicBezTo>
                  <a:cubicBezTo>
                    <a:pt x="7763" y="3584"/>
                    <a:pt x="7865" y="3440"/>
                    <a:pt x="7829" y="3264"/>
                  </a:cubicBezTo>
                  <a:cubicBezTo>
                    <a:pt x="7794" y="3089"/>
                    <a:pt x="7635" y="2947"/>
                    <a:pt x="7474" y="2947"/>
                  </a:cubicBezTo>
                  <a:close/>
                  <a:moveTo>
                    <a:pt x="8187" y="2947"/>
                  </a:moveTo>
                  <a:cubicBezTo>
                    <a:pt x="8026" y="2947"/>
                    <a:pt x="7924" y="3089"/>
                    <a:pt x="7960" y="3264"/>
                  </a:cubicBezTo>
                  <a:cubicBezTo>
                    <a:pt x="7996" y="3440"/>
                    <a:pt x="8157" y="3584"/>
                    <a:pt x="8320" y="3584"/>
                  </a:cubicBezTo>
                  <a:cubicBezTo>
                    <a:pt x="8482" y="3584"/>
                    <a:pt x="8583" y="3440"/>
                    <a:pt x="8546" y="3264"/>
                  </a:cubicBezTo>
                  <a:cubicBezTo>
                    <a:pt x="8508" y="3089"/>
                    <a:pt x="8348" y="2947"/>
                    <a:pt x="8187" y="2947"/>
                  </a:cubicBezTo>
                  <a:close/>
                  <a:moveTo>
                    <a:pt x="8899" y="2947"/>
                  </a:moveTo>
                  <a:cubicBezTo>
                    <a:pt x="8738" y="2947"/>
                    <a:pt x="8638" y="3089"/>
                    <a:pt x="8676" y="3264"/>
                  </a:cubicBezTo>
                  <a:cubicBezTo>
                    <a:pt x="8714" y="3440"/>
                    <a:pt x="8877" y="3584"/>
                    <a:pt x="9039" y="3584"/>
                  </a:cubicBezTo>
                  <a:cubicBezTo>
                    <a:pt x="9202" y="3584"/>
                    <a:pt x="9302" y="3440"/>
                    <a:pt x="9262" y="3264"/>
                  </a:cubicBezTo>
                  <a:cubicBezTo>
                    <a:pt x="9223" y="3089"/>
                    <a:pt x="9060" y="2947"/>
                    <a:pt x="8899" y="2947"/>
                  </a:cubicBezTo>
                  <a:close/>
                  <a:moveTo>
                    <a:pt x="9612" y="2947"/>
                  </a:moveTo>
                  <a:cubicBezTo>
                    <a:pt x="9451" y="2947"/>
                    <a:pt x="9353" y="3089"/>
                    <a:pt x="9392" y="3264"/>
                  </a:cubicBezTo>
                  <a:cubicBezTo>
                    <a:pt x="9432" y="3440"/>
                    <a:pt x="9597" y="3584"/>
                    <a:pt x="9759" y="3584"/>
                  </a:cubicBezTo>
                  <a:cubicBezTo>
                    <a:pt x="9922" y="3584"/>
                    <a:pt x="10019" y="3440"/>
                    <a:pt x="9978" y="3264"/>
                  </a:cubicBezTo>
                  <a:cubicBezTo>
                    <a:pt x="9936" y="3089"/>
                    <a:pt x="9773" y="2947"/>
                    <a:pt x="9612" y="2947"/>
                  </a:cubicBezTo>
                  <a:close/>
                  <a:moveTo>
                    <a:pt x="10325" y="2947"/>
                  </a:moveTo>
                  <a:cubicBezTo>
                    <a:pt x="10164" y="2947"/>
                    <a:pt x="10067" y="3089"/>
                    <a:pt x="10109" y="3264"/>
                  </a:cubicBezTo>
                  <a:cubicBezTo>
                    <a:pt x="10151" y="3440"/>
                    <a:pt x="10316" y="3584"/>
                    <a:pt x="10479" y="3584"/>
                  </a:cubicBezTo>
                  <a:cubicBezTo>
                    <a:pt x="10642" y="3584"/>
                    <a:pt x="10738" y="3440"/>
                    <a:pt x="10694" y="3264"/>
                  </a:cubicBezTo>
                  <a:cubicBezTo>
                    <a:pt x="10651" y="3089"/>
                    <a:pt x="10486" y="2947"/>
                    <a:pt x="10325" y="2947"/>
                  </a:cubicBezTo>
                  <a:close/>
                  <a:moveTo>
                    <a:pt x="11038" y="2947"/>
                  </a:moveTo>
                  <a:cubicBezTo>
                    <a:pt x="10876" y="2947"/>
                    <a:pt x="10782" y="3089"/>
                    <a:pt x="10825" y="3264"/>
                  </a:cubicBezTo>
                  <a:cubicBezTo>
                    <a:pt x="10869" y="3440"/>
                    <a:pt x="11036" y="3584"/>
                    <a:pt x="11199" y="3584"/>
                  </a:cubicBezTo>
                  <a:cubicBezTo>
                    <a:pt x="11362" y="3584"/>
                    <a:pt x="11456" y="3440"/>
                    <a:pt x="11411" y="3264"/>
                  </a:cubicBezTo>
                  <a:cubicBezTo>
                    <a:pt x="11366" y="3089"/>
                    <a:pt x="11199" y="2947"/>
                    <a:pt x="11038" y="2947"/>
                  </a:cubicBezTo>
                  <a:close/>
                  <a:moveTo>
                    <a:pt x="11751" y="2947"/>
                  </a:moveTo>
                  <a:cubicBezTo>
                    <a:pt x="11590" y="2947"/>
                    <a:pt x="11496" y="3089"/>
                    <a:pt x="11541" y="3264"/>
                  </a:cubicBezTo>
                  <a:cubicBezTo>
                    <a:pt x="11587" y="3440"/>
                    <a:pt x="11756" y="3584"/>
                    <a:pt x="11919" y="3584"/>
                  </a:cubicBezTo>
                  <a:cubicBezTo>
                    <a:pt x="12081" y="3584"/>
                    <a:pt x="12175" y="3440"/>
                    <a:pt x="12128" y="3264"/>
                  </a:cubicBezTo>
                  <a:cubicBezTo>
                    <a:pt x="12081" y="3089"/>
                    <a:pt x="11912" y="2947"/>
                    <a:pt x="11751" y="2947"/>
                  </a:cubicBezTo>
                  <a:close/>
                  <a:moveTo>
                    <a:pt x="12475" y="2947"/>
                  </a:moveTo>
                  <a:cubicBezTo>
                    <a:pt x="12314" y="2947"/>
                    <a:pt x="12222" y="3089"/>
                    <a:pt x="12270" y="3264"/>
                  </a:cubicBezTo>
                  <a:cubicBezTo>
                    <a:pt x="12317" y="3440"/>
                    <a:pt x="12488" y="3584"/>
                    <a:pt x="12651" y="3584"/>
                  </a:cubicBezTo>
                  <a:cubicBezTo>
                    <a:pt x="12813" y="3584"/>
                    <a:pt x="12905" y="3440"/>
                    <a:pt x="12856" y="3264"/>
                  </a:cubicBezTo>
                  <a:cubicBezTo>
                    <a:pt x="12807" y="3089"/>
                    <a:pt x="12636" y="2947"/>
                    <a:pt x="12475" y="2947"/>
                  </a:cubicBezTo>
                  <a:close/>
                  <a:moveTo>
                    <a:pt x="13188" y="2947"/>
                  </a:moveTo>
                  <a:cubicBezTo>
                    <a:pt x="13027" y="2947"/>
                    <a:pt x="12937" y="3089"/>
                    <a:pt x="12986" y="3264"/>
                  </a:cubicBezTo>
                  <a:cubicBezTo>
                    <a:pt x="13036" y="3440"/>
                    <a:pt x="13208" y="3584"/>
                    <a:pt x="13371" y="3584"/>
                  </a:cubicBezTo>
                  <a:cubicBezTo>
                    <a:pt x="13534" y="3584"/>
                    <a:pt x="13623" y="3440"/>
                    <a:pt x="13572" y="3264"/>
                  </a:cubicBezTo>
                  <a:cubicBezTo>
                    <a:pt x="13521" y="3089"/>
                    <a:pt x="13350" y="2947"/>
                    <a:pt x="13188" y="2947"/>
                  </a:cubicBezTo>
                  <a:close/>
                  <a:moveTo>
                    <a:pt x="13901" y="2947"/>
                  </a:moveTo>
                  <a:cubicBezTo>
                    <a:pt x="13740" y="2947"/>
                    <a:pt x="13652" y="3089"/>
                    <a:pt x="13703" y="3264"/>
                  </a:cubicBezTo>
                  <a:cubicBezTo>
                    <a:pt x="13755" y="3440"/>
                    <a:pt x="13928" y="3584"/>
                    <a:pt x="14091" y="3584"/>
                  </a:cubicBezTo>
                  <a:cubicBezTo>
                    <a:pt x="14254" y="3584"/>
                    <a:pt x="14342" y="3440"/>
                    <a:pt x="14288" y="3264"/>
                  </a:cubicBezTo>
                  <a:cubicBezTo>
                    <a:pt x="14235" y="3089"/>
                    <a:pt x="14063" y="2947"/>
                    <a:pt x="13901" y="2947"/>
                  </a:cubicBezTo>
                  <a:close/>
                  <a:moveTo>
                    <a:pt x="14615" y="2947"/>
                  </a:moveTo>
                  <a:cubicBezTo>
                    <a:pt x="14454" y="2947"/>
                    <a:pt x="14366" y="3089"/>
                    <a:pt x="14420" y="3264"/>
                  </a:cubicBezTo>
                  <a:cubicBezTo>
                    <a:pt x="14473" y="3440"/>
                    <a:pt x="14648" y="3584"/>
                    <a:pt x="14811" y="3584"/>
                  </a:cubicBezTo>
                  <a:cubicBezTo>
                    <a:pt x="14974" y="3584"/>
                    <a:pt x="15061" y="3440"/>
                    <a:pt x="15006" y="3264"/>
                  </a:cubicBezTo>
                  <a:cubicBezTo>
                    <a:pt x="14951" y="3089"/>
                    <a:pt x="14776" y="2947"/>
                    <a:pt x="14615" y="2947"/>
                  </a:cubicBezTo>
                  <a:close/>
                  <a:moveTo>
                    <a:pt x="15328" y="2947"/>
                  </a:moveTo>
                  <a:cubicBezTo>
                    <a:pt x="15167" y="2947"/>
                    <a:pt x="15081" y="3089"/>
                    <a:pt x="15136" y="3264"/>
                  </a:cubicBezTo>
                  <a:cubicBezTo>
                    <a:pt x="15192" y="3440"/>
                    <a:pt x="15368" y="3584"/>
                    <a:pt x="15531" y="3584"/>
                  </a:cubicBezTo>
                  <a:cubicBezTo>
                    <a:pt x="15694" y="3584"/>
                    <a:pt x="15779" y="3440"/>
                    <a:pt x="15722" y="3264"/>
                  </a:cubicBezTo>
                  <a:cubicBezTo>
                    <a:pt x="15665" y="3089"/>
                    <a:pt x="15489" y="2947"/>
                    <a:pt x="15328" y="2947"/>
                  </a:cubicBezTo>
                  <a:close/>
                  <a:moveTo>
                    <a:pt x="16041" y="2947"/>
                  </a:moveTo>
                  <a:cubicBezTo>
                    <a:pt x="15880" y="2947"/>
                    <a:pt x="15795" y="3089"/>
                    <a:pt x="15853" y="3264"/>
                  </a:cubicBezTo>
                  <a:cubicBezTo>
                    <a:pt x="15910" y="3440"/>
                    <a:pt x="16089" y="3584"/>
                    <a:pt x="16252" y="3584"/>
                  </a:cubicBezTo>
                  <a:cubicBezTo>
                    <a:pt x="16414" y="3584"/>
                    <a:pt x="16498" y="3440"/>
                    <a:pt x="16439" y="3264"/>
                  </a:cubicBezTo>
                  <a:cubicBezTo>
                    <a:pt x="16380" y="3089"/>
                    <a:pt x="16202" y="2947"/>
                    <a:pt x="16041" y="2947"/>
                  </a:cubicBezTo>
                  <a:close/>
                  <a:moveTo>
                    <a:pt x="16754" y="2947"/>
                  </a:moveTo>
                  <a:cubicBezTo>
                    <a:pt x="16593" y="2947"/>
                    <a:pt x="16510" y="3089"/>
                    <a:pt x="16569" y="3264"/>
                  </a:cubicBezTo>
                  <a:cubicBezTo>
                    <a:pt x="16629" y="3440"/>
                    <a:pt x="16809" y="3584"/>
                    <a:pt x="16971" y="3584"/>
                  </a:cubicBezTo>
                  <a:cubicBezTo>
                    <a:pt x="17134" y="3584"/>
                    <a:pt x="17216" y="3440"/>
                    <a:pt x="17155" y="3264"/>
                  </a:cubicBezTo>
                  <a:cubicBezTo>
                    <a:pt x="17094" y="3089"/>
                    <a:pt x="16915" y="2947"/>
                    <a:pt x="16754" y="2947"/>
                  </a:cubicBezTo>
                  <a:close/>
                  <a:moveTo>
                    <a:pt x="17467" y="2947"/>
                  </a:moveTo>
                  <a:cubicBezTo>
                    <a:pt x="17307" y="2947"/>
                    <a:pt x="17225" y="3089"/>
                    <a:pt x="17286" y="3264"/>
                  </a:cubicBezTo>
                  <a:cubicBezTo>
                    <a:pt x="17347" y="3440"/>
                    <a:pt x="17529" y="3584"/>
                    <a:pt x="17692" y="3584"/>
                  </a:cubicBezTo>
                  <a:cubicBezTo>
                    <a:pt x="17854" y="3584"/>
                    <a:pt x="17935" y="3440"/>
                    <a:pt x="17872" y="3264"/>
                  </a:cubicBezTo>
                  <a:cubicBezTo>
                    <a:pt x="17809" y="3089"/>
                    <a:pt x="17628" y="2947"/>
                    <a:pt x="17467" y="2947"/>
                  </a:cubicBezTo>
                  <a:close/>
                  <a:moveTo>
                    <a:pt x="18180" y="2947"/>
                  </a:moveTo>
                  <a:cubicBezTo>
                    <a:pt x="18020" y="2947"/>
                    <a:pt x="17940" y="3089"/>
                    <a:pt x="18003" y="3264"/>
                  </a:cubicBezTo>
                  <a:cubicBezTo>
                    <a:pt x="18066" y="3440"/>
                    <a:pt x="18250" y="3584"/>
                    <a:pt x="18412" y="3584"/>
                  </a:cubicBezTo>
                  <a:cubicBezTo>
                    <a:pt x="18575" y="3584"/>
                    <a:pt x="18654" y="3440"/>
                    <a:pt x="18589" y="3264"/>
                  </a:cubicBezTo>
                  <a:cubicBezTo>
                    <a:pt x="18524" y="3089"/>
                    <a:pt x="18341" y="2947"/>
                    <a:pt x="18180" y="2947"/>
                  </a:cubicBezTo>
                  <a:close/>
                  <a:moveTo>
                    <a:pt x="18894" y="2947"/>
                  </a:moveTo>
                  <a:cubicBezTo>
                    <a:pt x="18733" y="2947"/>
                    <a:pt x="18655" y="3089"/>
                    <a:pt x="18719" y="3264"/>
                  </a:cubicBezTo>
                  <a:cubicBezTo>
                    <a:pt x="18785" y="3440"/>
                    <a:pt x="18970" y="3584"/>
                    <a:pt x="19132" y="3584"/>
                  </a:cubicBezTo>
                  <a:cubicBezTo>
                    <a:pt x="19295" y="3584"/>
                    <a:pt x="19372" y="3440"/>
                    <a:pt x="19306" y="3264"/>
                  </a:cubicBezTo>
                  <a:cubicBezTo>
                    <a:pt x="19239" y="3089"/>
                    <a:pt x="19055" y="2947"/>
                    <a:pt x="18894" y="2947"/>
                  </a:cubicBezTo>
                  <a:close/>
                  <a:moveTo>
                    <a:pt x="19619" y="2947"/>
                  </a:moveTo>
                  <a:cubicBezTo>
                    <a:pt x="19458" y="2947"/>
                    <a:pt x="19381" y="3089"/>
                    <a:pt x="19448" y="3264"/>
                  </a:cubicBezTo>
                  <a:cubicBezTo>
                    <a:pt x="19515" y="3440"/>
                    <a:pt x="19702" y="3584"/>
                    <a:pt x="19864" y="3584"/>
                  </a:cubicBezTo>
                  <a:cubicBezTo>
                    <a:pt x="20027" y="3584"/>
                    <a:pt x="20103" y="3440"/>
                    <a:pt x="20034" y="3264"/>
                  </a:cubicBezTo>
                  <a:cubicBezTo>
                    <a:pt x="19965" y="3089"/>
                    <a:pt x="19779" y="2947"/>
                    <a:pt x="19619" y="2947"/>
                  </a:cubicBezTo>
                  <a:close/>
                  <a:moveTo>
                    <a:pt x="3283" y="3715"/>
                  </a:moveTo>
                  <a:cubicBezTo>
                    <a:pt x="3120" y="3715"/>
                    <a:pt x="3006" y="3860"/>
                    <a:pt x="3029" y="4039"/>
                  </a:cubicBezTo>
                  <a:cubicBezTo>
                    <a:pt x="3052" y="4220"/>
                    <a:pt x="3205" y="4367"/>
                    <a:pt x="3369" y="4367"/>
                  </a:cubicBezTo>
                  <a:cubicBezTo>
                    <a:pt x="3534" y="4367"/>
                    <a:pt x="3647" y="4220"/>
                    <a:pt x="3623" y="4039"/>
                  </a:cubicBezTo>
                  <a:cubicBezTo>
                    <a:pt x="3598" y="3860"/>
                    <a:pt x="3446" y="3715"/>
                    <a:pt x="3283" y="3715"/>
                  </a:cubicBezTo>
                  <a:close/>
                  <a:moveTo>
                    <a:pt x="4007" y="3715"/>
                  </a:moveTo>
                  <a:cubicBezTo>
                    <a:pt x="3844" y="3715"/>
                    <a:pt x="3732" y="3860"/>
                    <a:pt x="3757" y="4039"/>
                  </a:cubicBezTo>
                  <a:cubicBezTo>
                    <a:pt x="3782" y="4220"/>
                    <a:pt x="3935" y="4367"/>
                    <a:pt x="4100" y="4367"/>
                  </a:cubicBezTo>
                  <a:cubicBezTo>
                    <a:pt x="4265" y="4367"/>
                    <a:pt x="4376" y="4220"/>
                    <a:pt x="4350" y="4039"/>
                  </a:cubicBezTo>
                  <a:cubicBezTo>
                    <a:pt x="4323" y="3860"/>
                    <a:pt x="4170" y="3715"/>
                    <a:pt x="4007" y="3715"/>
                  </a:cubicBezTo>
                  <a:close/>
                  <a:moveTo>
                    <a:pt x="4731" y="3715"/>
                  </a:moveTo>
                  <a:cubicBezTo>
                    <a:pt x="4568" y="3715"/>
                    <a:pt x="4458" y="3860"/>
                    <a:pt x="4485" y="4039"/>
                  </a:cubicBezTo>
                  <a:cubicBezTo>
                    <a:pt x="4512" y="4220"/>
                    <a:pt x="4667" y="4367"/>
                    <a:pt x="4832" y="4367"/>
                  </a:cubicBezTo>
                  <a:cubicBezTo>
                    <a:pt x="4996" y="4367"/>
                    <a:pt x="5106" y="4220"/>
                    <a:pt x="5078" y="4039"/>
                  </a:cubicBezTo>
                  <a:cubicBezTo>
                    <a:pt x="5049" y="3860"/>
                    <a:pt x="4894" y="3715"/>
                    <a:pt x="4731" y="3715"/>
                  </a:cubicBezTo>
                  <a:close/>
                  <a:moveTo>
                    <a:pt x="5456" y="3715"/>
                  </a:moveTo>
                  <a:cubicBezTo>
                    <a:pt x="5292" y="3715"/>
                    <a:pt x="5184" y="3860"/>
                    <a:pt x="5213" y="4039"/>
                  </a:cubicBezTo>
                  <a:cubicBezTo>
                    <a:pt x="5242" y="4220"/>
                    <a:pt x="5399" y="4367"/>
                    <a:pt x="5564" y="4367"/>
                  </a:cubicBezTo>
                  <a:cubicBezTo>
                    <a:pt x="5728" y="4367"/>
                    <a:pt x="5836" y="4220"/>
                    <a:pt x="5806" y="4039"/>
                  </a:cubicBezTo>
                  <a:cubicBezTo>
                    <a:pt x="5775" y="3860"/>
                    <a:pt x="5619" y="3715"/>
                    <a:pt x="5456" y="3715"/>
                  </a:cubicBezTo>
                  <a:close/>
                  <a:moveTo>
                    <a:pt x="6180" y="3715"/>
                  </a:moveTo>
                  <a:cubicBezTo>
                    <a:pt x="6017" y="3715"/>
                    <a:pt x="5910" y="3860"/>
                    <a:pt x="5940" y="4039"/>
                  </a:cubicBezTo>
                  <a:cubicBezTo>
                    <a:pt x="5971" y="4220"/>
                    <a:pt x="6130" y="4367"/>
                    <a:pt x="6295" y="4367"/>
                  </a:cubicBezTo>
                  <a:cubicBezTo>
                    <a:pt x="6459" y="4367"/>
                    <a:pt x="6566" y="4220"/>
                    <a:pt x="6533" y="4039"/>
                  </a:cubicBezTo>
                  <a:cubicBezTo>
                    <a:pt x="6501" y="3860"/>
                    <a:pt x="6343" y="3715"/>
                    <a:pt x="6180" y="3715"/>
                  </a:cubicBezTo>
                  <a:close/>
                  <a:moveTo>
                    <a:pt x="6904" y="3715"/>
                  </a:moveTo>
                  <a:cubicBezTo>
                    <a:pt x="6742" y="3715"/>
                    <a:pt x="6635" y="3860"/>
                    <a:pt x="6668" y="4039"/>
                  </a:cubicBezTo>
                  <a:cubicBezTo>
                    <a:pt x="6701" y="4220"/>
                    <a:pt x="6862" y="4367"/>
                    <a:pt x="7026" y="4367"/>
                  </a:cubicBezTo>
                  <a:cubicBezTo>
                    <a:pt x="7191" y="4367"/>
                    <a:pt x="7296" y="4220"/>
                    <a:pt x="7262" y="4039"/>
                  </a:cubicBezTo>
                  <a:cubicBezTo>
                    <a:pt x="7227" y="3860"/>
                    <a:pt x="7068" y="3715"/>
                    <a:pt x="6904" y="3715"/>
                  </a:cubicBezTo>
                  <a:close/>
                  <a:moveTo>
                    <a:pt x="7629" y="3715"/>
                  </a:moveTo>
                  <a:cubicBezTo>
                    <a:pt x="7466" y="3715"/>
                    <a:pt x="7362" y="3860"/>
                    <a:pt x="7396" y="4039"/>
                  </a:cubicBezTo>
                  <a:cubicBezTo>
                    <a:pt x="7431" y="4220"/>
                    <a:pt x="7593" y="4367"/>
                    <a:pt x="7758" y="4367"/>
                  </a:cubicBezTo>
                  <a:cubicBezTo>
                    <a:pt x="7922" y="4367"/>
                    <a:pt x="8026" y="4220"/>
                    <a:pt x="7989" y="4039"/>
                  </a:cubicBezTo>
                  <a:cubicBezTo>
                    <a:pt x="7953" y="3860"/>
                    <a:pt x="7792" y="3715"/>
                    <a:pt x="7629" y="3715"/>
                  </a:cubicBezTo>
                  <a:close/>
                  <a:moveTo>
                    <a:pt x="8341" y="3715"/>
                  </a:moveTo>
                  <a:cubicBezTo>
                    <a:pt x="8179" y="3715"/>
                    <a:pt x="8076" y="3860"/>
                    <a:pt x="8112" y="4039"/>
                  </a:cubicBezTo>
                  <a:cubicBezTo>
                    <a:pt x="8149" y="4220"/>
                    <a:pt x="8314" y="4367"/>
                    <a:pt x="8478" y="4367"/>
                  </a:cubicBezTo>
                  <a:cubicBezTo>
                    <a:pt x="8643" y="4367"/>
                    <a:pt x="8744" y="4220"/>
                    <a:pt x="8706" y="4039"/>
                  </a:cubicBezTo>
                  <a:cubicBezTo>
                    <a:pt x="8667" y="3860"/>
                    <a:pt x="8504" y="3715"/>
                    <a:pt x="8341" y="3715"/>
                  </a:cubicBezTo>
                  <a:close/>
                  <a:moveTo>
                    <a:pt x="9065" y="3715"/>
                  </a:moveTo>
                  <a:cubicBezTo>
                    <a:pt x="8903" y="3715"/>
                    <a:pt x="8802" y="3860"/>
                    <a:pt x="8841" y="4039"/>
                  </a:cubicBezTo>
                  <a:cubicBezTo>
                    <a:pt x="8880" y="4220"/>
                    <a:pt x="9045" y="4367"/>
                    <a:pt x="9209" y="4367"/>
                  </a:cubicBezTo>
                  <a:cubicBezTo>
                    <a:pt x="9374" y="4367"/>
                    <a:pt x="9474" y="4220"/>
                    <a:pt x="9433" y="4039"/>
                  </a:cubicBezTo>
                  <a:cubicBezTo>
                    <a:pt x="9393" y="3860"/>
                    <a:pt x="9229" y="3715"/>
                    <a:pt x="9065" y="3715"/>
                  </a:cubicBezTo>
                  <a:close/>
                  <a:moveTo>
                    <a:pt x="9790" y="3715"/>
                  </a:moveTo>
                  <a:cubicBezTo>
                    <a:pt x="9627" y="3715"/>
                    <a:pt x="9528" y="3860"/>
                    <a:pt x="9569" y="4039"/>
                  </a:cubicBezTo>
                  <a:cubicBezTo>
                    <a:pt x="9610" y="4220"/>
                    <a:pt x="9776" y="4367"/>
                    <a:pt x="9941" y="4367"/>
                  </a:cubicBezTo>
                  <a:cubicBezTo>
                    <a:pt x="10106" y="4367"/>
                    <a:pt x="10204" y="4220"/>
                    <a:pt x="10161" y="4039"/>
                  </a:cubicBezTo>
                  <a:cubicBezTo>
                    <a:pt x="10119" y="3860"/>
                    <a:pt x="9953" y="3715"/>
                    <a:pt x="9790" y="3715"/>
                  </a:cubicBezTo>
                  <a:close/>
                  <a:moveTo>
                    <a:pt x="10515" y="3715"/>
                  </a:moveTo>
                  <a:cubicBezTo>
                    <a:pt x="10352" y="3715"/>
                    <a:pt x="10254" y="3860"/>
                    <a:pt x="10297" y="4039"/>
                  </a:cubicBezTo>
                  <a:cubicBezTo>
                    <a:pt x="10339" y="4220"/>
                    <a:pt x="10508" y="4367"/>
                    <a:pt x="10673" y="4367"/>
                  </a:cubicBezTo>
                  <a:cubicBezTo>
                    <a:pt x="10837" y="4367"/>
                    <a:pt x="10934" y="4220"/>
                    <a:pt x="10890" y="4039"/>
                  </a:cubicBezTo>
                  <a:cubicBezTo>
                    <a:pt x="10845" y="3860"/>
                    <a:pt x="10678" y="3715"/>
                    <a:pt x="10515" y="3715"/>
                  </a:cubicBezTo>
                  <a:close/>
                  <a:moveTo>
                    <a:pt x="11239" y="3715"/>
                  </a:moveTo>
                  <a:cubicBezTo>
                    <a:pt x="11076" y="3715"/>
                    <a:pt x="10980" y="3860"/>
                    <a:pt x="11025" y="4039"/>
                  </a:cubicBezTo>
                  <a:cubicBezTo>
                    <a:pt x="11070" y="4220"/>
                    <a:pt x="11240" y="4367"/>
                    <a:pt x="11405" y="4367"/>
                  </a:cubicBezTo>
                  <a:cubicBezTo>
                    <a:pt x="11569" y="4367"/>
                    <a:pt x="11665" y="4220"/>
                    <a:pt x="11618" y="4039"/>
                  </a:cubicBezTo>
                  <a:cubicBezTo>
                    <a:pt x="11572" y="3860"/>
                    <a:pt x="11402" y="3715"/>
                    <a:pt x="11239" y="3715"/>
                  </a:cubicBezTo>
                  <a:close/>
                  <a:moveTo>
                    <a:pt x="11964" y="3715"/>
                  </a:moveTo>
                  <a:cubicBezTo>
                    <a:pt x="11801" y="3715"/>
                    <a:pt x="11707" y="3860"/>
                    <a:pt x="11753" y="4039"/>
                  </a:cubicBezTo>
                  <a:cubicBezTo>
                    <a:pt x="11800" y="4220"/>
                    <a:pt x="11972" y="4367"/>
                    <a:pt x="12136" y="4367"/>
                  </a:cubicBezTo>
                  <a:cubicBezTo>
                    <a:pt x="12301" y="4367"/>
                    <a:pt x="12395" y="4220"/>
                    <a:pt x="12346" y="4039"/>
                  </a:cubicBezTo>
                  <a:cubicBezTo>
                    <a:pt x="12298" y="3860"/>
                    <a:pt x="12126" y="3715"/>
                    <a:pt x="11964" y="3715"/>
                  </a:cubicBezTo>
                  <a:close/>
                  <a:moveTo>
                    <a:pt x="12689" y="3715"/>
                  </a:moveTo>
                  <a:cubicBezTo>
                    <a:pt x="12526" y="3715"/>
                    <a:pt x="12433" y="3860"/>
                    <a:pt x="12481" y="4039"/>
                  </a:cubicBezTo>
                  <a:cubicBezTo>
                    <a:pt x="12530" y="4220"/>
                    <a:pt x="12703" y="4367"/>
                    <a:pt x="12868" y="4367"/>
                  </a:cubicBezTo>
                  <a:cubicBezTo>
                    <a:pt x="13033" y="4367"/>
                    <a:pt x="13125" y="4220"/>
                    <a:pt x="13074" y="4039"/>
                  </a:cubicBezTo>
                  <a:cubicBezTo>
                    <a:pt x="13024" y="3860"/>
                    <a:pt x="12852" y="3715"/>
                    <a:pt x="12689" y="3715"/>
                  </a:cubicBezTo>
                  <a:close/>
                  <a:moveTo>
                    <a:pt x="13413" y="3715"/>
                  </a:moveTo>
                  <a:cubicBezTo>
                    <a:pt x="13250" y="3715"/>
                    <a:pt x="13159" y="3860"/>
                    <a:pt x="13210" y="4039"/>
                  </a:cubicBezTo>
                  <a:cubicBezTo>
                    <a:pt x="13261" y="4220"/>
                    <a:pt x="13435" y="4367"/>
                    <a:pt x="13600" y="4367"/>
                  </a:cubicBezTo>
                  <a:cubicBezTo>
                    <a:pt x="13765" y="4367"/>
                    <a:pt x="13855" y="4220"/>
                    <a:pt x="13803" y="4039"/>
                  </a:cubicBezTo>
                  <a:cubicBezTo>
                    <a:pt x="13751" y="3860"/>
                    <a:pt x="13576" y="3715"/>
                    <a:pt x="13413" y="3715"/>
                  </a:cubicBezTo>
                  <a:close/>
                  <a:moveTo>
                    <a:pt x="14126" y="3715"/>
                  </a:moveTo>
                  <a:cubicBezTo>
                    <a:pt x="13963" y="3715"/>
                    <a:pt x="13874" y="3860"/>
                    <a:pt x="13926" y="4039"/>
                  </a:cubicBezTo>
                  <a:cubicBezTo>
                    <a:pt x="13979" y="4220"/>
                    <a:pt x="14155" y="4367"/>
                    <a:pt x="14320" y="4367"/>
                  </a:cubicBezTo>
                  <a:cubicBezTo>
                    <a:pt x="14485" y="4367"/>
                    <a:pt x="14574" y="4220"/>
                    <a:pt x="14519" y="4039"/>
                  </a:cubicBezTo>
                  <a:cubicBezTo>
                    <a:pt x="14465" y="3860"/>
                    <a:pt x="14289" y="3715"/>
                    <a:pt x="14126" y="3715"/>
                  </a:cubicBezTo>
                  <a:close/>
                  <a:moveTo>
                    <a:pt x="14851" y="3715"/>
                  </a:moveTo>
                  <a:cubicBezTo>
                    <a:pt x="14688" y="3715"/>
                    <a:pt x="14600" y="3860"/>
                    <a:pt x="14655" y="4039"/>
                  </a:cubicBezTo>
                  <a:cubicBezTo>
                    <a:pt x="14709" y="4220"/>
                    <a:pt x="14888" y="4367"/>
                    <a:pt x="15052" y="4367"/>
                  </a:cubicBezTo>
                  <a:cubicBezTo>
                    <a:pt x="15217" y="4367"/>
                    <a:pt x="15304" y="4220"/>
                    <a:pt x="15248" y="4039"/>
                  </a:cubicBezTo>
                  <a:cubicBezTo>
                    <a:pt x="15192" y="3860"/>
                    <a:pt x="15014" y="3715"/>
                    <a:pt x="14851" y="3715"/>
                  </a:cubicBezTo>
                  <a:close/>
                  <a:moveTo>
                    <a:pt x="17750" y="3715"/>
                  </a:moveTo>
                  <a:cubicBezTo>
                    <a:pt x="17588" y="3715"/>
                    <a:pt x="17506" y="3860"/>
                    <a:pt x="17568" y="4039"/>
                  </a:cubicBezTo>
                  <a:cubicBezTo>
                    <a:pt x="17631" y="4220"/>
                    <a:pt x="17816" y="4367"/>
                    <a:pt x="17980" y="4367"/>
                  </a:cubicBezTo>
                  <a:cubicBezTo>
                    <a:pt x="18145" y="4367"/>
                    <a:pt x="18226" y="4220"/>
                    <a:pt x="18162" y="4039"/>
                  </a:cubicBezTo>
                  <a:cubicBezTo>
                    <a:pt x="18097" y="3860"/>
                    <a:pt x="17913" y="3715"/>
                    <a:pt x="17750" y="3715"/>
                  </a:cubicBezTo>
                  <a:close/>
                  <a:moveTo>
                    <a:pt x="3392" y="4524"/>
                  </a:moveTo>
                  <a:cubicBezTo>
                    <a:pt x="3227" y="4524"/>
                    <a:pt x="3111" y="4672"/>
                    <a:pt x="3135" y="4856"/>
                  </a:cubicBezTo>
                  <a:cubicBezTo>
                    <a:pt x="3158" y="5041"/>
                    <a:pt x="3313" y="5192"/>
                    <a:pt x="3480" y="5192"/>
                  </a:cubicBezTo>
                  <a:cubicBezTo>
                    <a:pt x="3646" y="5192"/>
                    <a:pt x="3761" y="5041"/>
                    <a:pt x="3736" y="4856"/>
                  </a:cubicBezTo>
                  <a:cubicBezTo>
                    <a:pt x="3710" y="4672"/>
                    <a:pt x="3557" y="4524"/>
                    <a:pt x="3392" y="4524"/>
                  </a:cubicBezTo>
                  <a:close/>
                  <a:moveTo>
                    <a:pt x="4127" y="4524"/>
                  </a:moveTo>
                  <a:cubicBezTo>
                    <a:pt x="3962" y="4524"/>
                    <a:pt x="3849" y="4672"/>
                    <a:pt x="3874" y="4856"/>
                  </a:cubicBezTo>
                  <a:cubicBezTo>
                    <a:pt x="3900" y="5041"/>
                    <a:pt x="4055" y="5192"/>
                    <a:pt x="4222" y="5192"/>
                  </a:cubicBezTo>
                  <a:cubicBezTo>
                    <a:pt x="4389" y="5192"/>
                    <a:pt x="4502" y="5041"/>
                    <a:pt x="4475" y="4856"/>
                  </a:cubicBezTo>
                  <a:cubicBezTo>
                    <a:pt x="4448" y="4672"/>
                    <a:pt x="4292" y="4524"/>
                    <a:pt x="4127" y="4524"/>
                  </a:cubicBezTo>
                  <a:close/>
                  <a:moveTo>
                    <a:pt x="4851" y="4524"/>
                  </a:moveTo>
                  <a:cubicBezTo>
                    <a:pt x="4686" y="4524"/>
                    <a:pt x="4575" y="4672"/>
                    <a:pt x="4602" y="4856"/>
                  </a:cubicBezTo>
                  <a:cubicBezTo>
                    <a:pt x="4630" y="5041"/>
                    <a:pt x="4787" y="5192"/>
                    <a:pt x="4954" y="5192"/>
                  </a:cubicBezTo>
                  <a:cubicBezTo>
                    <a:pt x="5121" y="5192"/>
                    <a:pt x="5232" y="5041"/>
                    <a:pt x="5202" y="4856"/>
                  </a:cubicBezTo>
                  <a:cubicBezTo>
                    <a:pt x="5173" y="4672"/>
                    <a:pt x="5016" y="4524"/>
                    <a:pt x="4851" y="4524"/>
                  </a:cubicBezTo>
                  <a:close/>
                  <a:moveTo>
                    <a:pt x="5587" y="4524"/>
                  </a:moveTo>
                  <a:cubicBezTo>
                    <a:pt x="5422" y="4524"/>
                    <a:pt x="5312" y="4672"/>
                    <a:pt x="5342" y="4856"/>
                  </a:cubicBezTo>
                  <a:cubicBezTo>
                    <a:pt x="5371" y="5041"/>
                    <a:pt x="5530" y="5192"/>
                    <a:pt x="5697" y="5192"/>
                  </a:cubicBezTo>
                  <a:cubicBezTo>
                    <a:pt x="5864" y="5192"/>
                    <a:pt x="5973" y="5041"/>
                    <a:pt x="5942" y="4856"/>
                  </a:cubicBezTo>
                  <a:cubicBezTo>
                    <a:pt x="5911" y="4672"/>
                    <a:pt x="5752" y="4524"/>
                    <a:pt x="5587" y="4524"/>
                  </a:cubicBezTo>
                  <a:close/>
                  <a:moveTo>
                    <a:pt x="6323" y="4524"/>
                  </a:moveTo>
                  <a:cubicBezTo>
                    <a:pt x="6158" y="4524"/>
                    <a:pt x="6050" y="4672"/>
                    <a:pt x="6081" y="4856"/>
                  </a:cubicBezTo>
                  <a:cubicBezTo>
                    <a:pt x="6113" y="5041"/>
                    <a:pt x="6274" y="5192"/>
                    <a:pt x="6441" y="5192"/>
                  </a:cubicBezTo>
                  <a:cubicBezTo>
                    <a:pt x="6607" y="5192"/>
                    <a:pt x="6715" y="5041"/>
                    <a:pt x="6681" y="4856"/>
                  </a:cubicBezTo>
                  <a:cubicBezTo>
                    <a:pt x="6648" y="4672"/>
                    <a:pt x="6488" y="4524"/>
                    <a:pt x="6323" y="4524"/>
                  </a:cubicBezTo>
                  <a:close/>
                  <a:moveTo>
                    <a:pt x="7047" y="4524"/>
                  </a:moveTo>
                  <a:cubicBezTo>
                    <a:pt x="6883" y="4524"/>
                    <a:pt x="6776" y="4672"/>
                    <a:pt x="6809" y="4856"/>
                  </a:cubicBezTo>
                  <a:cubicBezTo>
                    <a:pt x="6843" y="5041"/>
                    <a:pt x="7006" y="5192"/>
                    <a:pt x="7172" y="5192"/>
                  </a:cubicBezTo>
                  <a:cubicBezTo>
                    <a:pt x="7339" y="5192"/>
                    <a:pt x="7446" y="5041"/>
                    <a:pt x="7410" y="4856"/>
                  </a:cubicBezTo>
                  <a:cubicBezTo>
                    <a:pt x="7375" y="4672"/>
                    <a:pt x="7212" y="4524"/>
                    <a:pt x="7047" y="4524"/>
                  </a:cubicBezTo>
                  <a:close/>
                  <a:moveTo>
                    <a:pt x="7784" y="4524"/>
                  </a:moveTo>
                  <a:cubicBezTo>
                    <a:pt x="7618" y="4524"/>
                    <a:pt x="7513" y="4672"/>
                    <a:pt x="7549" y="4856"/>
                  </a:cubicBezTo>
                  <a:cubicBezTo>
                    <a:pt x="7585" y="5041"/>
                    <a:pt x="7749" y="5192"/>
                    <a:pt x="7916" y="5192"/>
                  </a:cubicBezTo>
                  <a:cubicBezTo>
                    <a:pt x="8083" y="5192"/>
                    <a:pt x="8187" y="5041"/>
                    <a:pt x="8149" y="4856"/>
                  </a:cubicBezTo>
                  <a:cubicBezTo>
                    <a:pt x="8112" y="4672"/>
                    <a:pt x="7948" y="4524"/>
                    <a:pt x="7784" y="4524"/>
                  </a:cubicBezTo>
                  <a:close/>
                  <a:moveTo>
                    <a:pt x="8508" y="4524"/>
                  </a:moveTo>
                  <a:cubicBezTo>
                    <a:pt x="8343" y="4524"/>
                    <a:pt x="8239" y="4672"/>
                    <a:pt x="8277" y="4856"/>
                  </a:cubicBezTo>
                  <a:cubicBezTo>
                    <a:pt x="8315" y="5041"/>
                    <a:pt x="8481" y="5192"/>
                    <a:pt x="8648" y="5192"/>
                  </a:cubicBezTo>
                  <a:cubicBezTo>
                    <a:pt x="8814" y="5192"/>
                    <a:pt x="8917" y="5041"/>
                    <a:pt x="8877" y="4856"/>
                  </a:cubicBezTo>
                  <a:cubicBezTo>
                    <a:pt x="8838" y="4672"/>
                    <a:pt x="8673" y="4524"/>
                    <a:pt x="8508" y="4524"/>
                  </a:cubicBezTo>
                  <a:close/>
                  <a:moveTo>
                    <a:pt x="9244" y="4524"/>
                  </a:moveTo>
                  <a:cubicBezTo>
                    <a:pt x="9079" y="4524"/>
                    <a:pt x="8977" y="4672"/>
                    <a:pt x="9017" y="4856"/>
                  </a:cubicBezTo>
                  <a:cubicBezTo>
                    <a:pt x="9057" y="5041"/>
                    <a:pt x="9224" y="5192"/>
                    <a:pt x="9391" y="5192"/>
                  </a:cubicBezTo>
                  <a:cubicBezTo>
                    <a:pt x="9558" y="5192"/>
                    <a:pt x="9659" y="5041"/>
                    <a:pt x="9617" y="4856"/>
                  </a:cubicBezTo>
                  <a:cubicBezTo>
                    <a:pt x="9576" y="4672"/>
                    <a:pt x="9409" y="4524"/>
                    <a:pt x="9244" y="4524"/>
                  </a:cubicBezTo>
                  <a:close/>
                  <a:moveTo>
                    <a:pt x="9980" y="4524"/>
                  </a:moveTo>
                  <a:cubicBezTo>
                    <a:pt x="9815" y="4524"/>
                    <a:pt x="9715" y="4672"/>
                    <a:pt x="9757" y="4856"/>
                  </a:cubicBezTo>
                  <a:cubicBezTo>
                    <a:pt x="9799" y="5041"/>
                    <a:pt x="9968" y="5192"/>
                    <a:pt x="10134" y="5192"/>
                  </a:cubicBezTo>
                  <a:cubicBezTo>
                    <a:pt x="10301" y="5192"/>
                    <a:pt x="10400" y="5041"/>
                    <a:pt x="10356" y="4856"/>
                  </a:cubicBezTo>
                  <a:cubicBezTo>
                    <a:pt x="10313" y="4672"/>
                    <a:pt x="10145" y="4524"/>
                    <a:pt x="9980" y="4524"/>
                  </a:cubicBezTo>
                  <a:close/>
                  <a:moveTo>
                    <a:pt x="10704" y="4524"/>
                  </a:moveTo>
                  <a:cubicBezTo>
                    <a:pt x="10539" y="4524"/>
                    <a:pt x="10441" y="4672"/>
                    <a:pt x="10485" y="4856"/>
                  </a:cubicBezTo>
                  <a:cubicBezTo>
                    <a:pt x="10529" y="5041"/>
                    <a:pt x="10699" y="5192"/>
                    <a:pt x="10866" y="5192"/>
                  </a:cubicBezTo>
                  <a:cubicBezTo>
                    <a:pt x="11033" y="5192"/>
                    <a:pt x="11131" y="5041"/>
                    <a:pt x="11085" y="4856"/>
                  </a:cubicBezTo>
                  <a:cubicBezTo>
                    <a:pt x="11040" y="4672"/>
                    <a:pt x="10869" y="4524"/>
                    <a:pt x="10704" y="4524"/>
                  </a:cubicBezTo>
                  <a:close/>
                  <a:moveTo>
                    <a:pt x="11441" y="4524"/>
                  </a:moveTo>
                  <a:cubicBezTo>
                    <a:pt x="11275" y="4524"/>
                    <a:pt x="11179" y="4672"/>
                    <a:pt x="11225" y="4856"/>
                  </a:cubicBezTo>
                  <a:cubicBezTo>
                    <a:pt x="11271" y="5041"/>
                    <a:pt x="11443" y="5192"/>
                    <a:pt x="11610" y="5192"/>
                  </a:cubicBezTo>
                  <a:cubicBezTo>
                    <a:pt x="11776" y="5192"/>
                    <a:pt x="11873" y="5041"/>
                    <a:pt x="11825" y="4856"/>
                  </a:cubicBezTo>
                  <a:cubicBezTo>
                    <a:pt x="11778" y="4672"/>
                    <a:pt x="11605" y="4524"/>
                    <a:pt x="11441" y="4524"/>
                  </a:cubicBezTo>
                  <a:close/>
                  <a:moveTo>
                    <a:pt x="12177" y="4524"/>
                  </a:moveTo>
                  <a:cubicBezTo>
                    <a:pt x="12012" y="4524"/>
                    <a:pt x="11917" y="4672"/>
                    <a:pt x="11965" y="4856"/>
                  </a:cubicBezTo>
                  <a:cubicBezTo>
                    <a:pt x="12013" y="5041"/>
                    <a:pt x="12187" y="5192"/>
                    <a:pt x="12353" y="5192"/>
                  </a:cubicBezTo>
                  <a:cubicBezTo>
                    <a:pt x="12520" y="5192"/>
                    <a:pt x="12615" y="5041"/>
                    <a:pt x="12565" y="4856"/>
                  </a:cubicBezTo>
                  <a:cubicBezTo>
                    <a:pt x="12515" y="4672"/>
                    <a:pt x="12342" y="4524"/>
                    <a:pt x="12177" y="4524"/>
                  </a:cubicBezTo>
                  <a:close/>
                  <a:moveTo>
                    <a:pt x="12902" y="4524"/>
                  </a:moveTo>
                  <a:cubicBezTo>
                    <a:pt x="12737" y="4524"/>
                    <a:pt x="12643" y="4672"/>
                    <a:pt x="12693" y="4856"/>
                  </a:cubicBezTo>
                  <a:cubicBezTo>
                    <a:pt x="12743" y="5041"/>
                    <a:pt x="12919" y="5192"/>
                    <a:pt x="13086" y="5192"/>
                  </a:cubicBezTo>
                  <a:cubicBezTo>
                    <a:pt x="13252" y="5192"/>
                    <a:pt x="13345" y="5041"/>
                    <a:pt x="13294" y="4856"/>
                  </a:cubicBezTo>
                  <a:cubicBezTo>
                    <a:pt x="13242" y="4672"/>
                    <a:pt x="13067" y="4524"/>
                    <a:pt x="12902" y="4524"/>
                  </a:cubicBezTo>
                  <a:close/>
                  <a:moveTo>
                    <a:pt x="13638" y="4524"/>
                  </a:moveTo>
                  <a:cubicBezTo>
                    <a:pt x="13473" y="4524"/>
                    <a:pt x="13381" y="4672"/>
                    <a:pt x="13433" y="4856"/>
                  </a:cubicBezTo>
                  <a:cubicBezTo>
                    <a:pt x="13485" y="5041"/>
                    <a:pt x="13662" y="5192"/>
                    <a:pt x="13829" y="5192"/>
                  </a:cubicBezTo>
                  <a:cubicBezTo>
                    <a:pt x="13996" y="5192"/>
                    <a:pt x="14087" y="5041"/>
                    <a:pt x="14033" y="4856"/>
                  </a:cubicBezTo>
                  <a:cubicBezTo>
                    <a:pt x="13980" y="4672"/>
                    <a:pt x="13803" y="4524"/>
                    <a:pt x="13638" y="4524"/>
                  </a:cubicBezTo>
                  <a:close/>
                  <a:moveTo>
                    <a:pt x="14362" y="4524"/>
                  </a:moveTo>
                  <a:cubicBezTo>
                    <a:pt x="14197" y="4524"/>
                    <a:pt x="14108" y="4672"/>
                    <a:pt x="14162" y="4856"/>
                  </a:cubicBezTo>
                  <a:cubicBezTo>
                    <a:pt x="14216" y="5041"/>
                    <a:pt x="14394" y="5192"/>
                    <a:pt x="14561" y="5192"/>
                  </a:cubicBezTo>
                  <a:cubicBezTo>
                    <a:pt x="14728" y="5192"/>
                    <a:pt x="14817" y="5041"/>
                    <a:pt x="14761" y="4856"/>
                  </a:cubicBezTo>
                  <a:cubicBezTo>
                    <a:pt x="14706" y="4672"/>
                    <a:pt x="14528" y="4524"/>
                    <a:pt x="14362" y="4524"/>
                  </a:cubicBezTo>
                  <a:close/>
                  <a:moveTo>
                    <a:pt x="15099" y="4524"/>
                  </a:moveTo>
                  <a:cubicBezTo>
                    <a:pt x="14934" y="4524"/>
                    <a:pt x="14846" y="4672"/>
                    <a:pt x="14902" y="4856"/>
                  </a:cubicBezTo>
                  <a:cubicBezTo>
                    <a:pt x="14958" y="5041"/>
                    <a:pt x="15138" y="5192"/>
                    <a:pt x="15305" y="5192"/>
                  </a:cubicBezTo>
                  <a:cubicBezTo>
                    <a:pt x="15472" y="5192"/>
                    <a:pt x="15560" y="5041"/>
                    <a:pt x="15502" y="4856"/>
                  </a:cubicBezTo>
                  <a:cubicBezTo>
                    <a:pt x="15444" y="4672"/>
                    <a:pt x="15264" y="4524"/>
                    <a:pt x="15099" y="4524"/>
                  </a:cubicBezTo>
                  <a:close/>
                  <a:moveTo>
                    <a:pt x="17297" y="4524"/>
                  </a:moveTo>
                  <a:cubicBezTo>
                    <a:pt x="17132" y="4524"/>
                    <a:pt x="17048" y="4672"/>
                    <a:pt x="17110" y="4856"/>
                  </a:cubicBezTo>
                  <a:cubicBezTo>
                    <a:pt x="17173" y="5041"/>
                    <a:pt x="17358" y="5192"/>
                    <a:pt x="17525" y="5192"/>
                  </a:cubicBezTo>
                  <a:cubicBezTo>
                    <a:pt x="17692" y="5192"/>
                    <a:pt x="17774" y="5041"/>
                    <a:pt x="17710" y="4856"/>
                  </a:cubicBezTo>
                  <a:cubicBezTo>
                    <a:pt x="17647" y="4672"/>
                    <a:pt x="17462" y="4524"/>
                    <a:pt x="17297" y="4524"/>
                  </a:cubicBezTo>
                  <a:close/>
                  <a:moveTo>
                    <a:pt x="18022" y="4524"/>
                  </a:moveTo>
                  <a:cubicBezTo>
                    <a:pt x="17857" y="4524"/>
                    <a:pt x="17775" y="4672"/>
                    <a:pt x="17839" y="4856"/>
                  </a:cubicBezTo>
                  <a:cubicBezTo>
                    <a:pt x="17903" y="5041"/>
                    <a:pt x="18091" y="5192"/>
                    <a:pt x="18257" y="5192"/>
                  </a:cubicBezTo>
                  <a:cubicBezTo>
                    <a:pt x="18424" y="5192"/>
                    <a:pt x="18505" y="5041"/>
                    <a:pt x="18439" y="4856"/>
                  </a:cubicBezTo>
                  <a:cubicBezTo>
                    <a:pt x="18373" y="4672"/>
                    <a:pt x="18187" y="4524"/>
                    <a:pt x="18022" y="4524"/>
                  </a:cubicBezTo>
                  <a:close/>
                  <a:moveTo>
                    <a:pt x="3500" y="5334"/>
                  </a:moveTo>
                  <a:cubicBezTo>
                    <a:pt x="3333" y="5334"/>
                    <a:pt x="3217" y="5485"/>
                    <a:pt x="3241" y="5674"/>
                  </a:cubicBezTo>
                  <a:cubicBezTo>
                    <a:pt x="3265" y="5864"/>
                    <a:pt x="3422" y="6018"/>
                    <a:pt x="3590" y="6018"/>
                  </a:cubicBezTo>
                  <a:cubicBezTo>
                    <a:pt x="3759" y="6018"/>
                    <a:pt x="3875" y="5864"/>
                    <a:pt x="3849" y="5674"/>
                  </a:cubicBezTo>
                  <a:cubicBezTo>
                    <a:pt x="3823" y="5485"/>
                    <a:pt x="3667" y="5334"/>
                    <a:pt x="3500" y="5334"/>
                  </a:cubicBezTo>
                  <a:close/>
                  <a:moveTo>
                    <a:pt x="4235" y="5334"/>
                  </a:moveTo>
                  <a:cubicBezTo>
                    <a:pt x="4068" y="5334"/>
                    <a:pt x="3954" y="5485"/>
                    <a:pt x="3980" y="5674"/>
                  </a:cubicBezTo>
                  <a:cubicBezTo>
                    <a:pt x="4006" y="5864"/>
                    <a:pt x="4164" y="6018"/>
                    <a:pt x="4333" y="6018"/>
                  </a:cubicBezTo>
                  <a:cubicBezTo>
                    <a:pt x="4502" y="6018"/>
                    <a:pt x="4616" y="5864"/>
                    <a:pt x="4588" y="5674"/>
                  </a:cubicBezTo>
                  <a:cubicBezTo>
                    <a:pt x="4560" y="5485"/>
                    <a:pt x="4402" y="5334"/>
                    <a:pt x="4235" y="5334"/>
                  </a:cubicBezTo>
                  <a:close/>
                  <a:moveTo>
                    <a:pt x="4983" y="5334"/>
                  </a:moveTo>
                  <a:cubicBezTo>
                    <a:pt x="4815" y="5334"/>
                    <a:pt x="4703" y="5485"/>
                    <a:pt x="4731" y="5674"/>
                  </a:cubicBezTo>
                  <a:cubicBezTo>
                    <a:pt x="4760" y="5864"/>
                    <a:pt x="4919" y="6018"/>
                    <a:pt x="5088" y="6018"/>
                  </a:cubicBezTo>
                  <a:cubicBezTo>
                    <a:pt x="5257" y="6018"/>
                    <a:pt x="5369" y="5864"/>
                    <a:pt x="5339" y="5674"/>
                  </a:cubicBezTo>
                  <a:cubicBezTo>
                    <a:pt x="5309" y="5485"/>
                    <a:pt x="5150" y="5334"/>
                    <a:pt x="4983" y="5334"/>
                  </a:cubicBezTo>
                  <a:close/>
                  <a:moveTo>
                    <a:pt x="5719" y="5334"/>
                  </a:moveTo>
                  <a:cubicBezTo>
                    <a:pt x="5552" y="5334"/>
                    <a:pt x="5441" y="5485"/>
                    <a:pt x="5471" y="5674"/>
                  </a:cubicBezTo>
                  <a:cubicBezTo>
                    <a:pt x="5502" y="5864"/>
                    <a:pt x="5663" y="6018"/>
                    <a:pt x="5832" y="6018"/>
                  </a:cubicBezTo>
                  <a:cubicBezTo>
                    <a:pt x="6000" y="6018"/>
                    <a:pt x="6111" y="5864"/>
                    <a:pt x="6079" y="5674"/>
                  </a:cubicBezTo>
                  <a:cubicBezTo>
                    <a:pt x="6047" y="5485"/>
                    <a:pt x="5886" y="5334"/>
                    <a:pt x="5719" y="5334"/>
                  </a:cubicBezTo>
                  <a:close/>
                  <a:moveTo>
                    <a:pt x="6467" y="5334"/>
                  </a:moveTo>
                  <a:cubicBezTo>
                    <a:pt x="6299" y="5334"/>
                    <a:pt x="6190" y="5485"/>
                    <a:pt x="6223" y="5674"/>
                  </a:cubicBezTo>
                  <a:cubicBezTo>
                    <a:pt x="6255" y="5864"/>
                    <a:pt x="6418" y="6018"/>
                    <a:pt x="6587" y="6018"/>
                  </a:cubicBezTo>
                  <a:cubicBezTo>
                    <a:pt x="6755" y="6018"/>
                    <a:pt x="6865" y="5864"/>
                    <a:pt x="6830" y="5674"/>
                  </a:cubicBezTo>
                  <a:cubicBezTo>
                    <a:pt x="6796" y="5485"/>
                    <a:pt x="6633" y="5334"/>
                    <a:pt x="6467" y="5334"/>
                  </a:cubicBezTo>
                  <a:close/>
                  <a:moveTo>
                    <a:pt x="7202" y="5334"/>
                  </a:moveTo>
                  <a:cubicBezTo>
                    <a:pt x="7036" y="5334"/>
                    <a:pt x="6927" y="5485"/>
                    <a:pt x="6962" y="5674"/>
                  </a:cubicBezTo>
                  <a:cubicBezTo>
                    <a:pt x="6997" y="5864"/>
                    <a:pt x="7162" y="6018"/>
                    <a:pt x="7330" y="6018"/>
                  </a:cubicBezTo>
                  <a:cubicBezTo>
                    <a:pt x="7499" y="6018"/>
                    <a:pt x="7606" y="5864"/>
                    <a:pt x="7570" y="5674"/>
                  </a:cubicBezTo>
                  <a:cubicBezTo>
                    <a:pt x="7534" y="5485"/>
                    <a:pt x="7370" y="5334"/>
                    <a:pt x="7202" y="5334"/>
                  </a:cubicBezTo>
                  <a:close/>
                  <a:moveTo>
                    <a:pt x="7938" y="5334"/>
                  </a:moveTo>
                  <a:cubicBezTo>
                    <a:pt x="7771" y="5334"/>
                    <a:pt x="7665" y="5485"/>
                    <a:pt x="7702" y="5674"/>
                  </a:cubicBezTo>
                  <a:cubicBezTo>
                    <a:pt x="7738" y="5864"/>
                    <a:pt x="7905" y="6018"/>
                    <a:pt x="8074" y="6018"/>
                  </a:cubicBezTo>
                  <a:cubicBezTo>
                    <a:pt x="8243" y="6018"/>
                    <a:pt x="8348" y="5864"/>
                    <a:pt x="8309" y="5674"/>
                  </a:cubicBezTo>
                  <a:cubicBezTo>
                    <a:pt x="8271" y="5485"/>
                    <a:pt x="8105" y="5334"/>
                    <a:pt x="7938" y="5334"/>
                  </a:cubicBezTo>
                  <a:close/>
                  <a:moveTo>
                    <a:pt x="8686" y="5334"/>
                  </a:moveTo>
                  <a:cubicBezTo>
                    <a:pt x="8520" y="5334"/>
                    <a:pt x="8415" y="5485"/>
                    <a:pt x="8453" y="5674"/>
                  </a:cubicBezTo>
                  <a:cubicBezTo>
                    <a:pt x="8492" y="5864"/>
                    <a:pt x="8661" y="6018"/>
                    <a:pt x="8829" y="6018"/>
                  </a:cubicBezTo>
                  <a:cubicBezTo>
                    <a:pt x="8998" y="6018"/>
                    <a:pt x="9101" y="5864"/>
                    <a:pt x="9061" y="5674"/>
                  </a:cubicBezTo>
                  <a:cubicBezTo>
                    <a:pt x="9021" y="5485"/>
                    <a:pt x="8853" y="5334"/>
                    <a:pt x="8686" y="5334"/>
                  </a:cubicBezTo>
                  <a:close/>
                  <a:moveTo>
                    <a:pt x="9422" y="5334"/>
                  </a:moveTo>
                  <a:cubicBezTo>
                    <a:pt x="9255" y="5334"/>
                    <a:pt x="9152" y="5485"/>
                    <a:pt x="9193" y="5674"/>
                  </a:cubicBezTo>
                  <a:cubicBezTo>
                    <a:pt x="9234" y="5864"/>
                    <a:pt x="9404" y="6018"/>
                    <a:pt x="9573" y="6018"/>
                  </a:cubicBezTo>
                  <a:cubicBezTo>
                    <a:pt x="9742" y="6018"/>
                    <a:pt x="9843" y="5864"/>
                    <a:pt x="9801" y="5674"/>
                  </a:cubicBezTo>
                  <a:cubicBezTo>
                    <a:pt x="9758" y="5485"/>
                    <a:pt x="9589" y="5334"/>
                    <a:pt x="9422" y="5334"/>
                  </a:cubicBezTo>
                  <a:close/>
                  <a:moveTo>
                    <a:pt x="10169" y="5334"/>
                  </a:moveTo>
                  <a:cubicBezTo>
                    <a:pt x="10003" y="5334"/>
                    <a:pt x="9902" y="5485"/>
                    <a:pt x="9945" y="5674"/>
                  </a:cubicBezTo>
                  <a:cubicBezTo>
                    <a:pt x="9988" y="5864"/>
                    <a:pt x="10160" y="6018"/>
                    <a:pt x="10328" y="6018"/>
                  </a:cubicBezTo>
                  <a:cubicBezTo>
                    <a:pt x="10497" y="6018"/>
                    <a:pt x="10597" y="5864"/>
                    <a:pt x="10552" y="5674"/>
                  </a:cubicBezTo>
                  <a:cubicBezTo>
                    <a:pt x="10508" y="5485"/>
                    <a:pt x="10337" y="5334"/>
                    <a:pt x="10169" y="5334"/>
                  </a:cubicBezTo>
                  <a:close/>
                  <a:moveTo>
                    <a:pt x="10906" y="5334"/>
                  </a:moveTo>
                  <a:cubicBezTo>
                    <a:pt x="10739" y="5334"/>
                    <a:pt x="10640" y="5485"/>
                    <a:pt x="10684" y="5674"/>
                  </a:cubicBezTo>
                  <a:cubicBezTo>
                    <a:pt x="10730" y="5864"/>
                    <a:pt x="10903" y="6018"/>
                    <a:pt x="11072" y="6018"/>
                  </a:cubicBezTo>
                  <a:cubicBezTo>
                    <a:pt x="11241" y="6018"/>
                    <a:pt x="11339" y="5864"/>
                    <a:pt x="11292" y="5674"/>
                  </a:cubicBezTo>
                  <a:cubicBezTo>
                    <a:pt x="11246" y="5485"/>
                    <a:pt x="11073" y="5334"/>
                    <a:pt x="10906" y="5334"/>
                  </a:cubicBezTo>
                  <a:close/>
                  <a:moveTo>
                    <a:pt x="11642" y="5334"/>
                  </a:moveTo>
                  <a:cubicBezTo>
                    <a:pt x="11475" y="5334"/>
                    <a:pt x="11378" y="5485"/>
                    <a:pt x="11425" y="5674"/>
                  </a:cubicBezTo>
                  <a:cubicBezTo>
                    <a:pt x="11472" y="5864"/>
                    <a:pt x="11646" y="6018"/>
                    <a:pt x="11816" y="6018"/>
                  </a:cubicBezTo>
                  <a:cubicBezTo>
                    <a:pt x="11984" y="6018"/>
                    <a:pt x="12081" y="5864"/>
                    <a:pt x="12032" y="5674"/>
                  </a:cubicBezTo>
                  <a:cubicBezTo>
                    <a:pt x="11984" y="5485"/>
                    <a:pt x="11809" y="5334"/>
                    <a:pt x="11642" y="5334"/>
                  </a:cubicBezTo>
                  <a:close/>
                  <a:moveTo>
                    <a:pt x="12390" y="5334"/>
                  </a:moveTo>
                  <a:cubicBezTo>
                    <a:pt x="12223" y="5334"/>
                    <a:pt x="12127" y="5485"/>
                    <a:pt x="12176" y="5674"/>
                  </a:cubicBezTo>
                  <a:cubicBezTo>
                    <a:pt x="12225" y="5864"/>
                    <a:pt x="12402" y="6018"/>
                    <a:pt x="12571" y="6018"/>
                  </a:cubicBezTo>
                  <a:cubicBezTo>
                    <a:pt x="12739" y="6018"/>
                    <a:pt x="12835" y="5864"/>
                    <a:pt x="12784" y="5674"/>
                  </a:cubicBezTo>
                  <a:cubicBezTo>
                    <a:pt x="12733" y="5485"/>
                    <a:pt x="12557" y="5334"/>
                    <a:pt x="12390" y="5334"/>
                  </a:cubicBezTo>
                  <a:close/>
                  <a:moveTo>
                    <a:pt x="13126" y="5334"/>
                  </a:moveTo>
                  <a:cubicBezTo>
                    <a:pt x="12959" y="5334"/>
                    <a:pt x="12865" y="5485"/>
                    <a:pt x="12916" y="5674"/>
                  </a:cubicBezTo>
                  <a:cubicBezTo>
                    <a:pt x="12968" y="5864"/>
                    <a:pt x="13146" y="6018"/>
                    <a:pt x="13315" y="6018"/>
                  </a:cubicBezTo>
                  <a:cubicBezTo>
                    <a:pt x="13483" y="6018"/>
                    <a:pt x="13577" y="5864"/>
                    <a:pt x="13524" y="5674"/>
                  </a:cubicBezTo>
                  <a:cubicBezTo>
                    <a:pt x="13471" y="5485"/>
                    <a:pt x="13293" y="5334"/>
                    <a:pt x="13126" y="5334"/>
                  </a:cubicBezTo>
                  <a:close/>
                  <a:moveTo>
                    <a:pt x="13874" y="5334"/>
                  </a:moveTo>
                  <a:cubicBezTo>
                    <a:pt x="13707" y="5334"/>
                    <a:pt x="13615" y="5485"/>
                    <a:pt x="13668" y="5674"/>
                  </a:cubicBezTo>
                  <a:cubicBezTo>
                    <a:pt x="13721" y="5864"/>
                    <a:pt x="13902" y="6018"/>
                    <a:pt x="14070" y="6018"/>
                  </a:cubicBezTo>
                  <a:cubicBezTo>
                    <a:pt x="14239" y="6018"/>
                    <a:pt x="14331" y="5864"/>
                    <a:pt x="14276" y="5674"/>
                  </a:cubicBezTo>
                  <a:cubicBezTo>
                    <a:pt x="14221" y="5485"/>
                    <a:pt x="14042" y="5334"/>
                    <a:pt x="13874" y="5334"/>
                  </a:cubicBezTo>
                  <a:close/>
                  <a:moveTo>
                    <a:pt x="14611" y="5334"/>
                  </a:moveTo>
                  <a:cubicBezTo>
                    <a:pt x="14443" y="5334"/>
                    <a:pt x="14353" y="5485"/>
                    <a:pt x="14408" y="5674"/>
                  </a:cubicBezTo>
                  <a:cubicBezTo>
                    <a:pt x="14464" y="5864"/>
                    <a:pt x="14645" y="6018"/>
                    <a:pt x="14814" y="6018"/>
                  </a:cubicBezTo>
                  <a:cubicBezTo>
                    <a:pt x="14983" y="6018"/>
                    <a:pt x="15073" y="5864"/>
                    <a:pt x="15016" y="5674"/>
                  </a:cubicBezTo>
                  <a:cubicBezTo>
                    <a:pt x="14959" y="5485"/>
                    <a:pt x="14778" y="5334"/>
                    <a:pt x="14611" y="5334"/>
                  </a:cubicBezTo>
                  <a:close/>
                  <a:moveTo>
                    <a:pt x="15347" y="5334"/>
                  </a:moveTo>
                  <a:cubicBezTo>
                    <a:pt x="15180" y="5334"/>
                    <a:pt x="15091" y="5485"/>
                    <a:pt x="15148" y="5674"/>
                  </a:cubicBezTo>
                  <a:cubicBezTo>
                    <a:pt x="15206" y="5864"/>
                    <a:pt x="15390" y="6018"/>
                    <a:pt x="15558" y="6018"/>
                  </a:cubicBezTo>
                  <a:cubicBezTo>
                    <a:pt x="15728" y="6018"/>
                    <a:pt x="15816" y="5864"/>
                    <a:pt x="15756" y="5674"/>
                  </a:cubicBezTo>
                  <a:cubicBezTo>
                    <a:pt x="15697" y="5485"/>
                    <a:pt x="15515" y="5334"/>
                    <a:pt x="15347" y="5334"/>
                  </a:cubicBezTo>
                  <a:close/>
                  <a:moveTo>
                    <a:pt x="2860" y="6184"/>
                  </a:moveTo>
                  <a:cubicBezTo>
                    <a:pt x="2691" y="6184"/>
                    <a:pt x="2573" y="6340"/>
                    <a:pt x="2595" y="6533"/>
                  </a:cubicBezTo>
                  <a:cubicBezTo>
                    <a:pt x="2618" y="6728"/>
                    <a:pt x="2774" y="6886"/>
                    <a:pt x="2945" y="6886"/>
                  </a:cubicBezTo>
                  <a:cubicBezTo>
                    <a:pt x="3116" y="6886"/>
                    <a:pt x="3235" y="6728"/>
                    <a:pt x="3210" y="6533"/>
                  </a:cubicBezTo>
                  <a:cubicBezTo>
                    <a:pt x="3186" y="6340"/>
                    <a:pt x="3029" y="6184"/>
                    <a:pt x="2860" y="6184"/>
                  </a:cubicBezTo>
                  <a:close/>
                  <a:moveTo>
                    <a:pt x="3608" y="6184"/>
                  </a:moveTo>
                  <a:cubicBezTo>
                    <a:pt x="3439" y="6184"/>
                    <a:pt x="3322" y="6340"/>
                    <a:pt x="3346" y="6533"/>
                  </a:cubicBezTo>
                  <a:cubicBezTo>
                    <a:pt x="3371" y="6728"/>
                    <a:pt x="3530" y="6886"/>
                    <a:pt x="3701" y="6886"/>
                  </a:cubicBezTo>
                  <a:cubicBezTo>
                    <a:pt x="3871" y="6886"/>
                    <a:pt x="3988" y="6728"/>
                    <a:pt x="3962" y="6533"/>
                  </a:cubicBezTo>
                  <a:cubicBezTo>
                    <a:pt x="3936" y="6340"/>
                    <a:pt x="3777" y="6184"/>
                    <a:pt x="3608" y="6184"/>
                  </a:cubicBezTo>
                  <a:close/>
                  <a:moveTo>
                    <a:pt x="4355" y="6184"/>
                  </a:moveTo>
                  <a:cubicBezTo>
                    <a:pt x="4186" y="6184"/>
                    <a:pt x="4071" y="6340"/>
                    <a:pt x="4098" y="6533"/>
                  </a:cubicBezTo>
                  <a:cubicBezTo>
                    <a:pt x="4125" y="6728"/>
                    <a:pt x="4285" y="6886"/>
                    <a:pt x="4456" y="6886"/>
                  </a:cubicBezTo>
                  <a:cubicBezTo>
                    <a:pt x="4626" y="6886"/>
                    <a:pt x="4741" y="6728"/>
                    <a:pt x="4713" y="6533"/>
                  </a:cubicBezTo>
                  <a:cubicBezTo>
                    <a:pt x="4684" y="6340"/>
                    <a:pt x="4524" y="6184"/>
                    <a:pt x="4355" y="6184"/>
                  </a:cubicBezTo>
                  <a:close/>
                  <a:moveTo>
                    <a:pt x="5115" y="6184"/>
                  </a:moveTo>
                  <a:cubicBezTo>
                    <a:pt x="4945" y="6184"/>
                    <a:pt x="4832" y="6340"/>
                    <a:pt x="4860" y="6533"/>
                  </a:cubicBezTo>
                  <a:cubicBezTo>
                    <a:pt x="4890" y="6728"/>
                    <a:pt x="5051" y="6886"/>
                    <a:pt x="5223" y="6886"/>
                  </a:cubicBezTo>
                  <a:cubicBezTo>
                    <a:pt x="5393" y="6886"/>
                    <a:pt x="5507" y="6728"/>
                    <a:pt x="5476" y="6533"/>
                  </a:cubicBezTo>
                  <a:cubicBezTo>
                    <a:pt x="5445" y="6340"/>
                    <a:pt x="5284" y="6184"/>
                    <a:pt x="5115" y="6184"/>
                  </a:cubicBezTo>
                  <a:close/>
                  <a:moveTo>
                    <a:pt x="5862" y="6184"/>
                  </a:moveTo>
                  <a:cubicBezTo>
                    <a:pt x="5693" y="6184"/>
                    <a:pt x="5581" y="6340"/>
                    <a:pt x="5612" y="6533"/>
                  </a:cubicBezTo>
                  <a:cubicBezTo>
                    <a:pt x="5643" y="6728"/>
                    <a:pt x="5807" y="6886"/>
                    <a:pt x="5978" y="6886"/>
                  </a:cubicBezTo>
                  <a:cubicBezTo>
                    <a:pt x="6149" y="6886"/>
                    <a:pt x="6260" y="6728"/>
                    <a:pt x="6227" y="6533"/>
                  </a:cubicBezTo>
                  <a:cubicBezTo>
                    <a:pt x="6195" y="6340"/>
                    <a:pt x="6031" y="6184"/>
                    <a:pt x="5862" y="6184"/>
                  </a:cubicBezTo>
                  <a:close/>
                  <a:moveTo>
                    <a:pt x="6610" y="6184"/>
                  </a:moveTo>
                  <a:cubicBezTo>
                    <a:pt x="6441" y="6184"/>
                    <a:pt x="6330" y="6340"/>
                    <a:pt x="6363" y="6533"/>
                  </a:cubicBezTo>
                  <a:cubicBezTo>
                    <a:pt x="6397" y="6728"/>
                    <a:pt x="6562" y="6886"/>
                    <a:pt x="6734" y="6886"/>
                  </a:cubicBezTo>
                  <a:cubicBezTo>
                    <a:pt x="6904" y="6886"/>
                    <a:pt x="7014" y="6728"/>
                    <a:pt x="6979" y="6533"/>
                  </a:cubicBezTo>
                  <a:cubicBezTo>
                    <a:pt x="6944" y="6340"/>
                    <a:pt x="6779" y="6184"/>
                    <a:pt x="6610" y="6184"/>
                  </a:cubicBezTo>
                  <a:close/>
                  <a:moveTo>
                    <a:pt x="7357" y="6184"/>
                  </a:moveTo>
                  <a:cubicBezTo>
                    <a:pt x="7189" y="6184"/>
                    <a:pt x="7079" y="6340"/>
                    <a:pt x="7115" y="6533"/>
                  </a:cubicBezTo>
                  <a:cubicBezTo>
                    <a:pt x="7150" y="6728"/>
                    <a:pt x="7318" y="6886"/>
                    <a:pt x="7489" y="6886"/>
                  </a:cubicBezTo>
                  <a:cubicBezTo>
                    <a:pt x="7660" y="6886"/>
                    <a:pt x="7768" y="6728"/>
                    <a:pt x="7731" y="6533"/>
                  </a:cubicBezTo>
                  <a:cubicBezTo>
                    <a:pt x="7693" y="6340"/>
                    <a:pt x="7527" y="6184"/>
                    <a:pt x="7357" y="6184"/>
                  </a:cubicBezTo>
                  <a:close/>
                  <a:moveTo>
                    <a:pt x="8105" y="6184"/>
                  </a:moveTo>
                  <a:cubicBezTo>
                    <a:pt x="7936" y="6184"/>
                    <a:pt x="7829" y="6340"/>
                    <a:pt x="7866" y="6533"/>
                  </a:cubicBezTo>
                  <a:cubicBezTo>
                    <a:pt x="7904" y="6728"/>
                    <a:pt x="8073" y="6886"/>
                    <a:pt x="8244" y="6886"/>
                  </a:cubicBezTo>
                  <a:cubicBezTo>
                    <a:pt x="8415" y="6886"/>
                    <a:pt x="8521" y="6728"/>
                    <a:pt x="8482" y="6533"/>
                  </a:cubicBezTo>
                  <a:cubicBezTo>
                    <a:pt x="8442" y="6340"/>
                    <a:pt x="8274" y="6184"/>
                    <a:pt x="8105" y="6184"/>
                  </a:cubicBezTo>
                  <a:close/>
                  <a:moveTo>
                    <a:pt x="8864" y="6184"/>
                  </a:moveTo>
                  <a:cubicBezTo>
                    <a:pt x="8696" y="6184"/>
                    <a:pt x="8590" y="6340"/>
                    <a:pt x="8630" y="6533"/>
                  </a:cubicBezTo>
                  <a:cubicBezTo>
                    <a:pt x="8669" y="6728"/>
                    <a:pt x="8841" y="6886"/>
                    <a:pt x="9011" y="6886"/>
                  </a:cubicBezTo>
                  <a:cubicBezTo>
                    <a:pt x="9182" y="6886"/>
                    <a:pt x="9287" y="6728"/>
                    <a:pt x="9245" y="6533"/>
                  </a:cubicBezTo>
                  <a:cubicBezTo>
                    <a:pt x="9204" y="6340"/>
                    <a:pt x="9034" y="6184"/>
                    <a:pt x="8864" y="6184"/>
                  </a:cubicBezTo>
                  <a:close/>
                  <a:moveTo>
                    <a:pt x="9612" y="6184"/>
                  </a:moveTo>
                  <a:cubicBezTo>
                    <a:pt x="9443" y="6184"/>
                    <a:pt x="9339" y="6340"/>
                    <a:pt x="9381" y="6533"/>
                  </a:cubicBezTo>
                  <a:cubicBezTo>
                    <a:pt x="9423" y="6728"/>
                    <a:pt x="9595" y="6886"/>
                    <a:pt x="9766" y="6886"/>
                  </a:cubicBezTo>
                  <a:cubicBezTo>
                    <a:pt x="9937" y="6886"/>
                    <a:pt x="10040" y="6728"/>
                    <a:pt x="9996" y="6533"/>
                  </a:cubicBezTo>
                  <a:cubicBezTo>
                    <a:pt x="9953" y="6340"/>
                    <a:pt x="9781" y="6184"/>
                    <a:pt x="9612" y="6184"/>
                  </a:cubicBezTo>
                  <a:close/>
                  <a:moveTo>
                    <a:pt x="10359" y="6184"/>
                  </a:moveTo>
                  <a:cubicBezTo>
                    <a:pt x="10191" y="6184"/>
                    <a:pt x="10089" y="6340"/>
                    <a:pt x="10133" y="6533"/>
                  </a:cubicBezTo>
                  <a:cubicBezTo>
                    <a:pt x="10177" y="6728"/>
                    <a:pt x="10351" y="6886"/>
                    <a:pt x="10522" y="6886"/>
                  </a:cubicBezTo>
                  <a:cubicBezTo>
                    <a:pt x="10693" y="6886"/>
                    <a:pt x="10794" y="6728"/>
                    <a:pt x="10748" y="6533"/>
                  </a:cubicBezTo>
                  <a:cubicBezTo>
                    <a:pt x="10702" y="6340"/>
                    <a:pt x="10529" y="6184"/>
                    <a:pt x="10359" y="6184"/>
                  </a:cubicBezTo>
                  <a:close/>
                  <a:moveTo>
                    <a:pt x="11107" y="6184"/>
                  </a:moveTo>
                  <a:cubicBezTo>
                    <a:pt x="10938" y="6184"/>
                    <a:pt x="10838" y="6340"/>
                    <a:pt x="10884" y="6533"/>
                  </a:cubicBezTo>
                  <a:cubicBezTo>
                    <a:pt x="10931" y="6728"/>
                    <a:pt x="11107" y="6886"/>
                    <a:pt x="11278" y="6886"/>
                  </a:cubicBezTo>
                  <a:cubicBezTo>
                    <a:pt x="11448" y="6886"/>
                    <a:pt x="11548" y="6728"/>
                    <a:pt x="11500" y="6533"/>
                  </a:cubicBezTo>
                  <a:cubicBezTo>
                    <a:pt x="11452" y="6340"/>
                    <a:pt x="11277" y="6184"/>
                    <a:pt x="11107" y="6184"/>
                  </a:cubicBezTo>
                  <a:close/>
                  <a:moveTo>
                    <a:pt x="11856" y="6184"/>
                  </a:moveTo>
                  <a:cubicBezTo>
                    <a:pt x="11686" y="6184"/>
                    <a:pt x="11588" y="6340"/>
                    <a:pt x="11636" y="6533"/>
                  </a:cubicBezTo>
                  <a:cubicBezTo>
                    <a:pt x="11685" y="6728"/>
                    <a:pt x="11862" y="6886"/>
                    <a:pt x="12033" y="6886"/>
                  </a:cubicBezTo>
                  <a:cubicBezTo>
                    <a:pt x="12204" y="6886"/>
                    <a:pt x="12302" y="6728"/>
                    <a:pt x="12251" y="6533"/>
                  </a:cubicBezTo>
                  <a:cubicBezTo>
                    <a:pt x="12201" y="6340"/>
                    <a:pt x="12024" y="6184"/>
                    <a:pt x="11856" y="6184"/>
                  </a:cubicBezTo>
                  <a:close/>
                  <a:moveTo>
                    <a:pt x="12615" y="6184"/>
                  </a:moveTo>
                  <a:cubicBezTo>
                    <a:pt x="12446" y="6184"/>
                    <a:pt x="12349" y="6340"/>
                    <a:pt x="12400" y="6533"/>
                  </a:cubicBezTo>
                  <a:cubicBezTo>
                    <a:pt x="12450" y="6728"/>
                    <a:pt x="12630" y="6886"/>
                    <a:pt x="12801" y="6886"/>
                  </a:cubicBezTo>
                  <a:cubicBezTo>
                    <a:pt x="12971" y="6886"/>
                    <a:pt x="13067" y="6728"/>
                    <a:pt x="13015" y="6533"/>
                  </a:cubicBezTo>
                  <a:cubicBezTo>
                    <a:pt x="12963" y="6340"/>
                    <a:pt x="12784" y="6184"/>
                    <a:pt x="12615" y="6184"/>
                  </a:cubicBezTo>
                  <a:close/>
                  <a:moveTo>
                    <a:pt x="13363" y="6184"/>
                  </a:moveTo>
                  <a:cubicBezTo>
                    <a:pt x="13194" y="6184"/>
                    <a:pt x="13099" y="6340"/>
                    <a:pt x="13151" y="6533"/>
                  </a:cubicBezTo>
                  <a:cubicBezTo>
                    <a:pt x="13204" y="6728"/>
                    <a:pt x="13385" y="6886"/>
                    <a:pt x="13556" y="6886"/>
                  </a:cubicBezTo>
                  <a:cubicBezTo>
                    <a:pt x="13727" y="6886"/>
                    <a:pt x="13821" y="6728"/>
                    <a:pt x="13767" y="6533"/>
                  </a:cubicBezTo>
                  <a:cubicBezTo>
                    <a:pt x="13713" y="6340"/>
                    <a:pt x="13532" y="6184"/>
                    <a:pt x="13363" y="6184"/>
                  </a:cubicBezTo>
                  <a:close/>
                  <a:moveTo>
                    <a:pt x="14111" y="6184"/>
                  </a:moveTo>
                  <a:cubicBezTo>
                    <a:pt x="13942" y="6184"/>
                    <a:pt x="13849" y="6340"/>
                    <a:pt x="13903" y="6533"/>
                  </a:cubicBezTo>
                  <a:cubicBezTo>
                    <a:pt x="13958" y="6728"/>
                    <a:pt x="14141" y="6886"/>
                    <a:pt x="14311" y="6886"/>
                  </a:cubicBezTo>
                  <a:cubicBezTo>
                    <a:pt x="14483" y="6886"/>
                    <a:pt x="14575" y="6728"/>
                    <a:pt x="14519" y="6533"/>
                  </a:cubicBezTo>
                  <a:cubicBezTo>
                    <a:pt x="14463" y="6340"/>
                    <a:pt x="14280" y="6184"/>
                    <a:pt x="14111" y="6184"/>
                  </a:cubicBezTo>
                  <a:close/>
                  <a:moveTo>
                    <a:pt x="14859" y="6184"/>
                  </a:moveTo>
                  <a:cubicBezTo>
                    <a:pt x="14689" y="6184"/>
                    <a:pt x="14599" y="6340"/>
                    <a:pt x="14655" y="6533"/>
                  </a:cubicBezTo>
                  <a:cubicBezTo>
                    <a:pt x="14712" y="6728"/>
                    <a:pt x="14896" y="6886"/>
                    <a:pt x="15068" y="6886"/>
                  </a:cubicBezTo>
                  <a:cubicBezTo>
                    <a:pt x="15239" y="6886"/>
                    <a:pt x="15329" y="6728"/>
                    <a:pt x="15270" y="6533"/>
                  </a:cubicBezTo>
                  <a:cubicBezTo>
                    <a:pt x="15212" y="6340"/>
                    <a:pt x="15028" y="6184"/>
                    <a:pt x="14859" y="6184"/>
                  </a:cubicBezTo>
                  <a:close/>
                  <a:moveTo>
                    <a:pt x="15607" y="6184"/>
                  </a:moveTo>
                  <a:cubicBezTo>
                    <a:pt x="15438" y="6184"/>
                    <a:pt x="15348" y="6340"/>
                    <a:pt x="15407" y="6533"/>
                  </a:cubicBezTo>
                  <a:cubicBezTo>
                    <a:pt x="15466" y="6728"/>
                    <a:pt x="15653" y="6886"/>
                    <a:pt x="15823" y="6886"/>
                  </a:cubicBezTo>
                  <a:cubicBezTo>
                    <a:pt x="15995" y="6886"/>
                    <a:pt x="16084" y="6728"/>
                    <a:pt x="16023" y="6533"/>
                  </a:cubicBezTo>
                  <a:cubicBezTo>
                    <a:pt x="15962" y="6340"/>
                    <a:pt x="15777" y="6184"/>
                    <a:pt x="15607" y="6184"/>
                  </a:cubicBezTo>
                  <a:close/>
                  <a:moveTo>
                    <a:pt x="2957" y="7035"/>
                  </a:moveTo>
                  <a:cubicBezTo>
                    <a:pt x="2786" y="7035"/>
                    <a:pt x="2666" y="7195"/>
                    <a:pt x="2689" y="7393"/>
                  </a:cubicBezTo>
                  <a:cubicBezTo>
                    <a:pt x="2712" y="7593"/>
                    <a:pt x="2871" y="7754"/>
                    <a:pt x="3044" y="7754"/>
                  </a:cubicBezTo>
                  <a:cubicBezTo>
                    <a:pt x="3217" y="7754"/>
                    <a:pt x="3337" y="7593"/>
                    <a:pt x="3312" y="7393"/>
                  </a:cubicBezTo>
                  <a:cubicBezTo>
                    <a:pt x="3287" y="7195"/>
                    <a:pt x="3128" y="7035"/>
                    <a:pt x="2957" y="7035"/>
                  </a:cubicBezTo>
                  <a:close/>
                  <a:moveTo>
                    <a:pt x="3717" y="7035"/>
                  </a:moveTo>
                  <a:cubicBezTo>
                    <a:pt x="3545" y="7035"/>
                    <a:pt x="3427" y="7195"/>
                    <a:pt x="3452" y="7393"/>
                  </a:cubicBezTo>
                  <a:cubicBezTo>
                    <a:pt x="3477" y="7593"/>
                    <a:pt x="3639" y="7754"/>
                    <a:pt x="3812" y="7754"/>
                  </a:cubicBezTo>
                  <a:cubicBezTo>
                    <a:pt x="3985" y="7754"/>
                    <a:pt x="4103" y="7593"/>
                    <a:pt x="4075" y="7393"/>
                  </a:cubicBezTo>
                  <a:cubicBezTo>
                    <a:pt x="4048" y="7195"/>
                    <a:pt x="3888" y="7035"/>
                    <a:pt x="3717" y="7035"/>
                  </a:cubicBezTo>
                  <a:close/>
                  <a:moveTo>
                    <a:pt x="4487" y="7035"/>
                  </a:moveTo>
                  <a:cubicBezTo>
                    <a:pt x="4315" y="7035"/>
                    <a:pt x="4199" y="7195"/>
                    <a:pt x="4227" y="7393"/>
                  </a:cubicBezTo>
                  <a:cubicBezTo>
                    <a:pt x="4254" y="7593"/>
                    <a:pt x="4417" y="7754"/>
                    <a:pt x="4590" y="7754"/>
                  </a:cubicBezTo>
                  <a:cubicBezTo>
                    <a:pt x="4763" y="7754"/>
                    <a:pt x="4879" y="7593"/>
                    <a:pt x="4850" y="7393"/>
                  </a:cubicBezTo>
                  <a:cubicBezTo>
                    <a:pt x="4821" y="7195"/>
                    <a:pt x="4658" y="7035"/>
                    <a:pt x="4487" y="7035"/>
                  </a:cubicBezTo>
                  <a:close/>
                  <a:moveTo>
                    <a:pt x="5246" y="7035"/>
                  </a:moveTo>
                  <a:cubicBezTo>
                    <a:pt x="5075" y="7035"/>
                    <a:pt x="4960" y="7195"/>
                    <a:pt x="4990" y="7393"/>
                  </a:cubicBezTo>
                  <a:cubicBezTo>
                    <a:pt x="5020" y="7593"/>
                    <a:pt x="5184" y="7754"/>
                    <a:pt x="5357" y="7754"/>
                  </a:cubicBezTo>
                  <a:cubicBezTo>
                    <a:pt x="5530" y="7754"/>
                    <a:pt x="5645" y="7593"/>
                    <a:pt x="5613" y="7393"/>
                  </a:cubicBezTo>
                  <a:cubicBezTo>
                    <a:pt x="5582" y="7195"/>
                    <a:pt x="5418" y="7035"/>
                    <a:pt x="5246" y="7035"/>
                  </a:cubicBezTo>
                  <a:close/>
                  <a:moveTo>
                    <a:pt x="6006" y="7035"/>
                  </a:moveTo>
                  <a:cubicBezTo>
                    <a:pt x="5834" y="7035"/>
                    <a:pt x="5721" y="7195"/>
                    <a:pt x="5753" y="7393"/>
                  </a:cubicBezTo>
                  <a:cubicBezTo>
                    <a:pt x="5785" y="7593"/>
                    <a:pt x="5951" y="7754"/>
                    <a:pt x="6124" y="7754"/>
                  </a:cubicBezTo>
                  <a:cubicBezTo>
                    <a:pt x="6297" y="7754"/>
                    <a:pt x="6410" y="7593"/>
                    <a:pt x="6376" y="7393"/>
                  </a:cubicBezTo>
                  <a:cubicBezTo>
                    <a:pt x="6343" y="7195"/>
                    <a:pt x="6177" y="7035"/>
                    <a:pt x="6006" y="7035"/>
                  </a:cubicBezTo>
                  <a:close/>
                  <a:moveTo>
                    <a:pt x="6765" y="7035"/>
                  </a:moveTo>
                  <a:cubicBezTo>
                    <a:pt x="6594" y="7035"/>
                    <a:pt x="6482" y="7195"/>
                    <a:pt x="6516" y="7393"/>
                  </a:cubicBezTo>
                  <a:cubicBezTo>
                    <a:pt x="6550" y="7593"/>
                    <a:pt x="6718" y="7754"/>
                    <a:pt x="6891" y="7754"/>
                  </a:cubicBezTo>
                  <a:cubicBezTo>
                    <a:pt x="7064" y="7754"/>
                    <a:pt x="7175" y="7593"/>
                    <a:pt x="7139" y="7393"/>
                  </a:cubicBezTo>
                  <a:cubicBezTo>
                    <a:pt x="7103" y="7195"/>
                    <a:pt x="6936" y="7035"/>
                    <a:pt x="6765" y="7035"/>
                  </a:cubicBezTo>
                  <a:close/>
                  <a:moveTo>
                    <a:pt x="7524" y="7035"/>
                  </a:moveTo>
                  <a:cubicBezTo>
                    <a:pt x="7353" y="7035"/>
                    <a:pt x="7243" y="7195"/>
                    <a:pt x="7279" y="7393"/>
                  </a:cubicBezTo>
                  <a:cubicBezTo>
                    <a:pt x="7316" y="7593"/>
                    <a:pt x="7486" y="7754"/>
                    <a:pt x="7659" y="7754"/>
                  </a:cubicBezTo>
                  <a:cubicBezTo>
                    <a:pt x="7832" y="7754"/>
                    <a:pt x="7941" y="7593"/>
                    <a:pt x="7903" y="7393"/>
                  </a:cubicBezTo>
                  <a:cubicBezTo>
                    <a:pt x="7865" y="7195"/>
                    <a:pt x="7696" y="7035"/>
                    <a:pt x="7524" y="7035"/>
                  </a:cubicBezTo>
                  <a:close/>
                  <a:moveTo>
                    <a:pt x="8284" y="7035"/>
                  </a:moveTo>
                  <a:cubicBezTo>
                    <a:pt x="8112" y="7035"/>
                    <a:pt x="8004" y="7195"/>
                    <a:pt x="8042" y="7393"/>
                  </a:cubicBezTo>
                  <a:cubicBezTo>
                    <a:pt x="8081" y="7593"/>
                    <a:pt x="8253" y="7754"/>
                    <a:pt x="8426" y="7754"/>
                  </a:cubicBezTo>
                  <a:cubicBezTo>
                    <a:pt x="8599" y="7754"/>
                    <a:pt x="8706" y="7593"/>
                    <a:pt x="8666" y="7393"/>
                  </a:cubicBezTo>
                  <a:cubicBezTo>
                    <a:pt x="8625" y="7195"/>
                    <a:pt x="8455" y="7035"/>
                    <a:pt x="8284" y="7035"/>
                  </a:cubicBezTo>
                  <a:close/>
                  <a:moveTo>
                    <a:pt x="9042" y="7035"/>
                  </a:moveTo>
                  <a:cubicBezTo>
                    <a:pt x="8872" y="7035"/>
                    <a:pt x="8765" y="7195"/>
                    <a:pt x="8806" y="7393"/>
                  </a:cubicBezTo>
                  <a:cubicBezTo>
                    <a:pt x="8847" y="7593"/>
                    <a:pt x="9020" y="7754"/>
                    <a:pt x="9193" y="7754"/>
                  </a:cubicBezTo>
                  <a:cubicBezTo>
                    <a:pt x="9366" y="7754"/>
                    <a:pt x="9471" y="7593"/>
                    <a:pt x="9429" y="7393"/>
                  </a:cubicBezTo>
                  <a:cubicBezTo>
                    <a:pt x="9386" y="7195"/>
                    <a:pt x="9214" y="7035"/>
                    <a:pt x="9042" y="7035"/>
                  </a:cubicBezTo>
                  <a:close/>
                  <a:moveTo>
                    <a:pt x="9802" y="7035"/>
                  </a:moveTo>
                  <a:cubicBezTo>
                    <a:pt x="9631" y="7035"/>
                    <a:pt x="9526" y="7195"/>
                    <a:pt x="9569" y="7393"/>
                  </a:cubicBezTo>
                  <a:cubicBezTo>
                    <a:pt x="9612" y="7593"/>
                    <a:pt x="9787" y="7754"/>
                    <a:pt x="9960" y="7754"/>
                  </a:cubicBezTo>
                  <a:cubicBezTo>
                    <a:pt x="10134" y="7754"/>
                    <a:pt x="10237" y="7593"/>
                    <a:pt x="10192" y="7393"/>
                  </a:cubicBezTo>
                  <a:cubicBezTo>
                    <a:pt x="10148" y="7195"/>
                    <a:pt x="9973" y="7035"/>
                    <a:pt x="9802" y="7035"/>
                  </a:cubicBezTo>
                  <a:close/>
                  <a:moveTo>
                    <a:pt x="10561" y="7035"/>
                  </a:moveTo>
                  <a:cubicBezTo>
                    <a:pt x="10390" y="7035"/>
                    <a:pt x="10288" y="7195"/>
                    <a:pt x="10333" y="7393"/>
                  </a:cubicBezTo>
                  <a:cubicBezTo>
                    <a:pt x="10378" y="7593"/>
                    <a:pt x="10555" y="7754"/>
                    <a:pt x="10727" y="7754"/>
                  </a:cubicBezTo>
                  <a:cubicBezTo>
                    <a:pt x="10901" y="7754"/>
                    <a:pt x="11002" y="7593"/>
                    <a:pt x="10955" y="7393"/>
                  </a:cubicBezTo>
                  <a:cubicBezTo>
                    <a:pt x="10909" y="7195"/>
                    <a:pt x="10732" y="7035"/>
                    <a:pt x="10561" y="7035"/>
                  </a:cubicBezTo>
                  <a:close/>
                  <a:moveTo>
                    <a:pt x="11321" y="7035"/>
                  </a:moveTo>
                  <a:cubicBezTo>
                    <a:pt x="11149" y="7035"/>
                    <a:pt x="11049" y="7195"/>
                    <a:pt x="11096" y="7393"/>
                  </a:cubicBezTo>
                  <a:cubicBezTo>
                    <a:pt x="11144" y="7593"/>
                    <a:pt x="11322" y="7754"/>
                    <a:pt x="11495" y="7754"/>
                  </a:cubicBezTo>
                  <a:cubicBezTo>
                    <a:pt x="11668" y="7754"/>
                    <a:pt x="11768" y="7593"/>
                    <a:pt x="11719" y="7393"/>
                  </a:cubicBezTo>
                  <a:cubicBezTo>
                    <a:pt x="11670" y="7195"/>
                    <a:pt x="11492" y="7035"/>
                    <a:pt x="11321" y="7035"/>
                  </a:cubicBezTo>
                  <a:close/>
                  <a:moveTo>
                    <a:pt x="12080" y="7035"/>
                  </a:moveTo>
                  <a:cubicBezTo>
                    <a:pt x="11909" y="7035"/>
                    <a:pt x="11810" y="7195"/>
                    <a:pt x="11860" y="7393"/>
                  </a:cubicBezTo>
                  <a:cubicBezTo>
                    <a:pt x="11909" y="7593"/>
                    <a:pt x="12089" y="7754"/>
                    <a:pt x="12263" y="7754"/>
                  </a:cubicBezTo>
                  <a:cubicBezTo>
                    <a:pt x="12435" y="7754"/>
                    <a:pt x="12534" y="7593"/>
                    <a:pt x="12483" y="7393"/>
                  </a:cubicBezTo>
                  <a:cubicBezTo>
                    <a:pt x="12432" y="7195"/>
                    <a:pt x="12251" y="7035"/>
                    <a:pt x="12080" y="7035"/>
                  </a:cubicBezTo>
                  <a:close/>
                  <a:moveTo>
                    <a:pt x="12840" y="7035"/>
                  </a:moveTo>
                  <a:cubicBezTo>
                    <a:pt x="12668" y="7035"/>
                    <a:pt x="12572" y="7195"/>
                    <a:pt x="12623" y="7393"/>
                  </a:cubicBezTo>
                  <a:cubicBezTo>
                    <a:pt x="12675" y="7593"/>
                    <a:pt x="12857" y="7754"/>
                    <a:pt x="13030" y="7754"/>
                  </a:cubicBezTo>
                  <a:cubicBezTo>
                    <a:pt x="13203" y="7754"/>
                    <a:pt x="13300" y="7593"/>
                    <a:pt x="13246" y="7393"/>
                  </a:cubicBezTo>
                  <a:cubicBezTo>
                    <a:pt x="13193" y="7195"/>
                    <a:pt x="13011" y="7035"/>
                    <a:pt x="12840" y="7035"/>
                  </a:cubicBezTo>
                  <a:close/>
                  <a:moveTo>
                    <a:pt x="13600" y="7035"/>
                  </a:moveTo>
                  <a:cubicBezTo>
                    <a:pt x="13428" y="7035"/>
                    <a:pt x="13333" y="7195"/>
                    <a:pt x="13387" y="7393"/>
                  </a:cubicBezTo>
                  <a:cubicBezTo>
                    <a:pt x="13441" y="7593"/>
                    <a:pt x="13625" y="7754"/>
                    <a:pt x="13798" y="7754"/>
                  </a:cubicBezTo>
                  <a:cubicBezTo>
                    <a:pt x="13971" y="7754"/>
                    <a:pt x="14066" y="7593"/>
                    <a:pt x="14010" y="7393"/>
                  </a:cubicBezTo>
                  <a:cubicBezTo>
                    <a:pt x="13954" y="7195"/>
                    <a:pt x="13771" y="7035"/>
                    <a:pt x="13600" y="7035"/>
                  </a:cubicBezTo>
                  <a:close/>
                  <a:moveTo>
                    <a:pt x="14359" y="7035"/>
                  </a:moveTo>
                  <a:cubicBezTo>
                    <a:pt x="14188" y="7035"/>
                    <a:pt x="14094" y="7195"/>
                    <a:pt x="14150" y="7393"/>
                  </a:cubicBezTo>
                  <a:cubicBezTo>
                    <a:pt x="14206" y="7593"/>
                    <a:pt x="14392" y="7754"/>
                    <a:pt x="14565" y="7754"/>
                  </a:cubicBezTo>
                  <a:cubicBezTo>
                    <a:pt x="14738" y="7754"/>
                    <a:pt x="14831" y="7593"/>
                    <a:pt x="14773" y="7393"/>
                  </a:cubicBezTo>
                  <a:cubicBezTo>
                    <a:pt x="14716" y="7195"/>
                    <a:pt x="14530" y="7035"/>
                    <a:pt x="14359" y="7035"/>
                  </a:cubicBezTo>
                  <a:close/>
                  <a:moveTo>
                    <a:pt x="15878" y="7035"/>
                  </a:moveTo>
                  <a:cubicBezTo>
                    <a:pt x="15707" y="7035"/>
                    <a:pt x="15617" y="7195"/>
                    <a:pt x="15678" y="7393"/>
                  </a:cubicBezTo>
                  <a:cubicBezTo>
                    <a:pt x="15738" y="7593"/>
                    <a:pt x="15928" y="7754"/>
                    <a:pt x="16101" y="7754"/>
                  </a:cubicBezTo>
                  <a:cubicBezTo>
                    <a:pt x="16274" y="7754"/>
                    <a:pt x="16363" y="7593"/>
                    <a:pt x="16301" y="7393"/>
                  </a:cubicBezTo>
                  <a:cubicBezTo>
                    <a:pt x="16239" y="7195"/>
                    <a:pt x="16050" y="7035"/>
                    <a:pt x="15878" y="7035"/>
                  </a:cubicBezTo>
                  <a:close/>
                  <a:moveTo>
                    <a:pt x="3066" y="7907"/>
                  </a:moveTo>
                  <a:cubicBezTo>
                    <a:pt x="2892" y="7907"/>
                    <a:pt x="2771" y="8071"/>
                    <a:pt x="2795" y="8275"/>
                  </a:cubicBezTo>
                  <a:cubicBezTo>
                    <a:pt x="2818" y="8479"/>
                    <a:pt x="2980" y="8646"/>
                    <a:pt x="3155" y="8646"/>
                  </a:cubicBezTo>
                  <a:cubicBezTo>
                    <a:pt x="3330" y="8646"/>
                    <a:pt x="3451" y="8479"/>
                    <a:pt x="3426" y="8275"/>
                  </a:cubicBezTo>
                  <a:cubicBezTo>
                    <a:pt x="3400" y="8071"/>
                    <a:pt x="3239" y="7907"/>
                    <a:pt x="3066" y="7907"/>
                  </a:cubicBezTo>
                  <a:close/>
                  <a:moveTo>
                    <a:pt x="3837" y="7907"/>
                  </a:moveTo>
                  <a:cubicBezTo>
                    <a:pt x="3663" y="7907"/>
                    <a:pt x="3544" y="8071"/>
                    <a:pt x="3570" y="8275"/>
                  </a:cubicBezTo>
                  <a:cubicBezTo>
                    <a:pt x="3595" y="8479"/>
                    <a:pt x="3759" y="8646"/>
                    <a:pt x="3934" y="8646"/>
                  </a:cubicBezTo>
                  <a:cubicBezTo>
                    <a:pt x="4109" y="8646"/>
                    <a:pt x="4229" y="8479"/>
                    <a:pt x="4201" y="8275"/>
                  </a:cubicBezTo>
                  <a:cubicBezTo>
                    <a:pt x="4173" y="8071"/>
                    <a:pt x="4010" y="7907"/>
                    <a:pt x="3837" y="7907"/>
                  </a:cubicBezTo>
                  <a:close/>
                  <a:moveTo>
                    <a:pt x="4607" y="7907"/>
                  </a:moveTo>
                  <a:cubicBezTo>
                    <a:pt x="4433" y="7907"/>
                    <a:pt x="4316" y="8071"/>
                    <a:pt x="4344" y="8275"/>
                  </a:cubicBezTo>
                  <a:cubicBezTo>
                    <a:pt x="4372" y="8479"/>
                    <a:pt x="4537" y="8646"/>
                    <a:pt x="4713" y="8646"/>
                  </a:cubicBezTo>
                  <a:cubicBezTo>
                    <a:pt x="4888" y="8646"/>
                    <a:pt x="5005" y="8479"/>
                    <a:pt x="4975" y="8275"/>
                  </a:cubicBezTo>
                  <a:cubicBezTo>
                    <a:pt x="4945" y="8071"/>
                    <a:pt x="4780" y="7907"/>
                    <a:pt x="4607" y="7907"/>
                  </a:cubicBezTo>
                  <a:close/>
                  <a:moveTo>
                    <a:pt x="5378" y="7907"/>
                  </a:moveTo>
                  <a:cubicBezTo>
                    <a:pt x="5204" y="7907"/>
                    <a:pt x="5088" y="8071"/>
                    <a:pt x="5119" y="8275"/>
                  </a:cubicBezTo>
                  <a:cubicBezTo>
                    <a:pt x="5149" y="8479"/>
                    <a:pt x="5316" y="8646"/>
                    <a:pt x="5492" y="8646"/>
                  </a:cubicBezTo>
                  <a:cubicBezTo>
                    <a:pt x="5667" y="8646"/>
                    <a:pt x="5783" y="8479"/>
                    <a:pt x="5750" y="8275"/>
                  </a:cubicBezTo>
                  <a:cubicBezTo>
                    <a:pt x="5718" y="8071"/>
                    <a:pt x="5551" y="7907"/>
                    <a:pt x="5378" y="7907"/>
                  </a:cubicBezTo>
                  <a:close/>
                  <a:moveTo>
                    <a:pt x="6149" y="7907"/>
                  </a:moveTo>
                  <a:cubicBezTo>
                    <a:pt x="5975" y="7907"/>
                    <a:pt x="5861" y="8071"/>
                    <a:pt x="5894" y="8275"/>
                  </a:cubicBezTo>
                  <a:cubicBezTo>
                    <a:pt x="5927" y="8479"/>
                    <a:pt x="6095" y="8646"/>
                    <a:pt x="6271" y="8646"/>
                  </a:cubicBezTo>
                  <a:cubicBezTo>
                    <a:pt x="6446" y="8646"/>
                    <a:pt x="6560" y="8479"/>
                    <a:pt x="6525" y="8275"/>
                  </a:cubicBezTo>
                  <a:cubicBezTo>
                    <a:pt x="6491" y="8071"/>
                    <a:pt x="6323" y="7907"/>
                    <a:pt x="6149" y="7907"/>
                  </a:cubicBezTo>
                  <a:close/>
                  <a:moveTo>
                    <a:pt x="6920" y="7907"/>
                  </a:moveTo>
                  <a:cubicBezTo>
                    <a:pt x="6746" y="7907"/>
                    <a:pt x="6634" y="8071"/>
                    <a:pt x="6669" y="8275"/>
                  </a:cubicBezTo>
                  <a:cubicBezTo>
                    <a:pt x="6704" y="8479"/>
                    <a:pt x="6874" y="8646"/>
                    <a:pt x="7050" y="8646"/>
                  </a:cubicBezTo>
                  <a:cubicBezTo>
                    <a:pt x="7225" y="8646"/>
                    <a:pt x="7337" y="8479"/>
                    <a:pt x="7300" y="8275"/>
                  </a:cubicBezTo>
                  <a:cubicBezTo>
                    <a:pt x="7263" y="8071"/>
                    <a:pt x="7093" y="7907"/>
                    <a:pt x="6920" y="7907"/>
                  </a:cubicBezTo>
                  <a:close/>
                  <a:moveTo>
                    <a:pt x="7691" y="7907"/>
                  </a:moveTo>
                  <a:cubicBezTo>
                    <a:pt x="7518" y="7907"/>
                    <a:pt x="7407" y="8071"/>
                    <a:pt x="7444" y="8275"/>
                  </a:cubicBezTo>
                  <a:cubicBezTo>
                    <a:pt x="7481" y="8479"/>
                    <a:pt x="7654" y="8646"/>
                    <a:pt x="7829" y="8646"/>
                  </a:cubicBezTo>
                  <a:cubicBezTo>
                    <a:pt x="8004" y="8646"/>
                    <a:pt x="8114" y="8479"/>
                    <a:pt x="8075" y="8275"/>
                  </a:cubicBezTo>
                  <a:cubicBezTo>
                    <a:pt x="8036" y="8071"/>
                    <a:pt x="7865" y="7907"/>
                    <a:pt x="7691" y="7907"/>
                  </a:cubicBezTo>
                  <a:close/>
                  <a:moveTo>
                    <a:pt x="8450" y="7907"/>
                  </a:moveTo>
                  <a:cubicBezTo>
                    <a:pt x="8277" y="7907"/>
                    <a:pt x="8168" y="8071"/>
                    <a:pt x="8207" y="8275"/>
                  </a:cubicBezTo>
                  <a:cubicBezTo>
                    <a:pt x="8247" y="8479"/>
                    <a:pt x="8421" y="8646"/>
                    <a:pt x="8597" y="8646"/>
                  </a:cubicBezTo>
                  <a:cubicBezTo>
                    <a:pt x="8772" y="8646"/>
                    <a:pt x="8880" y="8479"/>
                    <a:pt x="8838" y="8275"/>
                  </a:cubicBezTo>
                  <a:cubicBezTo>
                    <a:pt x="8797" y="8071"/>
                    <a:pt x="8623" y="7907"/>
                    <a:pt x="8450" y="7907"/>
                  </a:cubicBezTo>
                  <a:close/>
                  <a:moveTo>
                    <a:pt x="9221" y="7907"/>
                  </a:moveTo>
                  <a:cubicBezTo>
                    <a:pt x="9048" y="7907"/>
                    <a:pt x="8940" y="8071"/>
                    <a:pt x="8982" y="8275"/>
                  </a:cubicBezTo>
                  <a:cubicBezTo>
                    <a:pt x="9024" y="8479"/>
                    <a:pt x="9200" y="8646"/>
                    <a:pt x="9375" y="8646"/>
                  </a:cubicBezTo>
                  <a:cubicBezTo>
                    <a:pt x="9551" y="8646"/>
                    <a:pt x="9657" y="8479"/>
                    <a:pt x="9613" y="8275"/>
                  </a:cubicBezTo>
                  <a:cubicBezTo>
                    <a:pt x="9570" y="8071"/>
                    <a:pt x="9394" y="7907"/>
                    <a:pt x="9221" y="7907"/>
                  </a:cubicBezTo>
                  <a:close/>
                  <a:moveTo>
                    <a:pt x="9992" y="7907"/>
                  </a:moveTo>
                  <a:cubicBezTo>
                    <a:pt x="9818" y="7907"/>
                    <a:pt x="9713" y="8071"/>
                    <a:pt x="9757" y="8275"/>
                  </a:cubicBezTo>
                  <a:cubicBezTo>
                    <a:pt x="9801" y="8479"/>
                    <a:pt x="9979" y="8646"/>
                    <a:pt x="10154" y="8646"/>
                  </a:cubicBezTo>
                  <a:cubicBezTo>
                    <a:pt x="10330" y="8646"/>
                    <a:pt x="10434" y="8479"/>
                    <a:pt x="10388" y="8275"/>
                  </a:cubicBezTo>
                  <a:cubicBezTo>
                    <a:pt x="10343" y="8071"/>
                    <a:pt x="10165" y="7907"/>
                    <a:pt x="9992" y="7907"/>
                  </a:cubicBezTo>
                  <a:close/>
                  <a:moveTo>
                    <a:pt x="10763" y="7907"/>
                  </a:moveTo>
                  <a:cubicBezTo>
                    <a:pt x="10589" y="7907"/>
                    <a:pt x="10486" y="8071"/>
                    <a:pt x="10532" y="8275"/>
                  </a:cubicBezTo>
                  <a:cubicBezTo>
                    <a:pt x="10579" y="8479"/>
                    <a:pt x="10758" y="8646"/>
                    <a:pt x="10933" y="8646"/>
                  </a:cubicBezTo>
                  <a:cubicBezTo>
                    <a:pt x="11109" y="8646"/>
                    <a:pt x="11211" y="8479"/>
                    <a:pt x="11163" y="8275"/>
                  </a:cubicBezTo>
                  <a:cubicBezTo>
                    <a:pt x="11115" y="8071"/>
                    <a:pt x="10936" y="7907"/>
                    <a:pt x="10763" y="7907"/>
                  </a:cubicBezTo>
                  <a:close/>
                  <a:moveTo>
                    <a:pt x="11534" y="7907"/>
                  </a:moveTo>
                  <a:cubicBezTo>
                    <a:pt x="11361" y="7907"/>
                    <a:pt x="11259" y="8071"/>
                    <a:pt x="11308" y="8275"/>
                  </a:cubicBezTo>
                  <a:cubicBezTo>
                    <a:pt x="11356" y="8479"/>
                    <a:pt x="11538" y="8646"/>
                    <a:pt x="11713" y="8646"/>
                  </a:cubicBezTo>
                  <a:cubicBezTo>
                    <a:pt x="11888" y="8646"/>
                    <a:pt x="11989" y="8479"/>
                    <a:pt x="11938" y="8275"/>
                  </a:cubicBezTo>
                  <a:cubicBezTo>
                    <a:pt x="11888" y="8071"/>
                    <a:pt x="11708" y="7907"/>
                    <a:pt x="11534" y="7907"/>
                  </a:cubicBezTo>
                  <a:close/>
                  <a:moveTo>
                    <a:pt x="12305" y="7907"/>
                  </a:moveTo>
                  <a:cubicBezTo>
                    <a:pt x="12131" y="7907"/>
                    <a:pt x="12032" y="8071"/>
                    <a:pt x="12083" y="8275"/>
                  </a:cubicBezTo>
                  <a:cubicBezTo>
                    <a:pt x="12134" y="8479"/>
                    <a:pt x="12317" y="8646"/>
                    <a:pt x="12493" y="8646"/>
                  </a:cubicBezTo>
                  <a:cubicBezTo>
                    <a:pt x="12668" y="8646"/>
                    <a:pt x="12767" y="8479"/>
                    <a:pt x="12714" y="8275"/>
                  </a:cubicBezTo>
                  <a:cubicBezTo>
                    <a:pt x="12662" y="8071"/>
                    <a:pt x="12478" y="7907"/>
                    <a:pt x="12305" y="7907"/>
                  </a:cubicBezTo>
                  <a:close/>
                  <a:moveTo>
                    <a:pt x="13836" y="7907"/>
                  </a:moveTo>
                  <a:cubicBezTo>
                    <a:pt x="13663" y="7907"/>
                    <a:pt x="13567" y="8071"/>
                    <a:pt x="13622" y="8275"/>
                  </a:cubicBezTo>
                  <a:cubicBezTo>
                    <a:pt x="13677" y="8479"/>
                    <a:pt x="13864" y="8646"/>
                    <a:pt x="14040" y="8646"/>
                  </a:cubicBezTo>
                  <a:cubicBezTo>
                    <a:pt x="14215" y="8646"/>
                    <a:pt x="14310" y="8479"/>
                    <a:pt x="14253" y="8275"/>
                  </a:cubicBezTo>
                  <a:cubicBezTo>
                    <a:pt x="14196" y="8071"/>
                    <a:pt x="14010" y="7907"/>
                    <a:pt x="13836" y="7907"/>
                  </a:cubicBezTo>
                  <a:close/>
                  <a:moveTo>
                    <a:pt x="16150" y="7907"/>
                  </a:moveTo>
                  <a:cubicBezTo>
                    <a:pt x="15977" y="7907"/>
                    <a:pt x="15886" y="8071"/>
                    <a:pt x="15948" y="8275"/>
                  </a:cubicBezTo>
                  <a:cubicBezTo>
                    <a:pt x="16010" y="8479"/>
                    <a:pt x="16203" y="8646"/>
                    <a:pt x="16378" y="8646"/>
                  </a:cubicBezTo>
                  <a:cubicBezTo>
                    <a:pt x="16554" y="8646"/>
                    <a:pt x="16644" y="8479"/>
                    <a:pt x="16580" y="8275"/>
                  </a:cubicBezTo>
                  <a:cubicBezTo>
                    <a:pt x="16516" y="8071"/>
                    <a:pt x="16324" y="7907"/>
                    <a:pt x="16150" y="7907"/>
                  </a:cubicBezTo>
                  <a:close/>
                  <a:moveTo>
                    <a:pt x="1622" y="8820"/>
                  </a:moveTo>
                  <a:cubicBezTo>
                    <a:pt x="1446" y="8820"/>
                    <a:pt x="1320" y="8988"/>
                    <a:pt x="1339" y="9197"/>
                  </a:cubicBezTo>
                  <a:cubicBezTo>
                    <a:pt x="1359" y="9407"/>
                    <a:pt x="1519" y="9578"/>
                    <a:pt x="1696" y="9578"/>
                  </a:cubicBezTo>
                  <a:cubicBezTo>
                    <a:pt x="1874" y="9578"/>
                    <a:pt x="2000" y="9407"/>
                    <a:pt x="1978" y="9197"/>
                  </a:cubicBezTo>
                  <a:cubicBezTo>
                    <a:pt x="1957" y="8988"/>
                    <a:pt x="1797" y="8820"/>
                    <a:pt x="1622" y="8820"/>
                  </a:cubicBezTo>
                  <a:close/>
                  <a:moveTo>
                    <a:pt x="2405" y="8820"/>
                  </a:moveTo>
                  <a:cubicBezTo>
                    <a:pt x="2229" y="8820"/>
                    <a:pt x="2104" y="8988"/>
                    <a:pt x="2126" y="9197"/>
                  </a:cubicBezTo>
                  <a:cubicBezTo>
                    <a:pt x="2148" y="9407"/>
                    <a:pt x="2310" y="9578"/>
                    <a:pt x="2488" y="9578"/>
                  </a:cubicBezTo>
                  <a:cubicBezTo>
                    <a:pt x="2665" y="9578"/>
                    <a:pt x="2789" y="9407"/>
                    <a:pt x="2765" y="9197"/>
                  </a:cubicBezTo>
                  <a:cubicBezTo>
                    <a:pt x="2742" y="8988"/>
                    <a:pt x="2580" y="8820"/>
                    <a:pt x="2405" y="8820"/>
                  </a:cubicBezTo>
                  <a:close/>
                  <a:moveTo>
                    <a:pt x="3174" y="8820"/>
                  </a:moveTo>
                  <a:cubicBezTo>
                    <a:pt x="2999" y="8820"/>
                    <a:pt x="2876" y="8988"/>
                    <a:pt x="2900" y="9197"/>
                  </a:cubicBezTo>
                  <a:cubicBezTo>
                    <a:pt x="2925" y="9407"/>
                    <a:pt x="3088" y="9578"/>
                    <a:pt x="3266" y="9578"/>
                  </a:cubicBezTo>
                  <a:cubicBezTo>
                    <a:pt x="3443" y="9578"/>
                    <a:pt x="3566" y="9407"/>
                    <a:pt x="3539" y="9197"/>
                  </a:cubicBezTo>
                  <a:cubicBezTo>
                    <a:pt x="3513" y="8988"/>
                    <a:pt x="3350" y="8820"/>
                    <a:pt x="3174" y="8820"/>
                  </a:cubicBezTo>
                  <a:close/>
                  <a:moveTo>
                    <a:pt x="3957" y="8820"/>
                  </a:moveTo>
                  <a:cubicBezTo>
                    <a:pt x="3781" y="8820"/>
                    <a:pt x="3660" y="8988"/>
                    <a:pt x="3687" y="9197"/>
                  </a:cubicBezTo>
                  <a:cubicBezTo>
                    <a:pt x="3714" y="9407"/>
                    <a:pt x="3879" y="9578"/>
                    <a:pt x="4057" y="9578"/>
                  </a:cubicBezTo>
                  <a:cubicBezTo>
                    <a:pt x="4235" y="9578"/>
                    <a:pt x="4355" y="9407"/>
                    <a:pt x="4326" y="9197"/>
                  </a:cubicBezTo>
                  <a:cubicBezTo>
                    <a:pt x="4298" y="8988"/>
                    <a:pt x="4133" y="8820"/>
                    <a:pt x="3957" y="8820"/>
                  </a:cubicBezTo>
                  <a:close/>
                  <a:moveTo>
                    <a:pt x="4739" y="8820"/>
                  </a:moveTo>
                  <a:cubicBezTo>
                    <a:pt x="4563" y="8820"/>
                    <a:pt x="4444" y="8988"/>
                    <a:pt x="4473" y="9197"/>
                  </a:cubicBezTo>
                  <a:cubicBezTo>
                    <a:pt x="4502" y="9407"/>
                    <a:pt x="4669" y="9578"/>
                    <a:pt x="4847" y="9578"/>
                  </a:cubicBezTo>
                  <a:cubicBezTo>
                    <a:pt x="5024" y="9578"/>
                    <a:pt x="5144" y="9407"/>
                    <a:pt x="5113" y="9197"/>
                  </a:cubicBezTo>
                  <a:cubicBezTo>
                    <a:pt x="5082" y="8988"/>
                    <a:pt x="4915" y="8820"/>
                    <a:pt x="4739" y="8820"/>
                  </a:cubicBezTo>
                  <a:close/>
                  <a:moveTo>
                    <a:pt x="5522" y="8820"/>
                  </a:moveTo>
                  <a:cubicBezTo>
                    <a:pt x="5346" y="8820"/>
                    <a:pt x="5229" y="8988"/>
                    <a:pt x="5260" y="9197"/>
                  </a:cubicBezTo>
                  <a:cubicBezTo>
                    <a:pt x="5291" y="9407"/>
                    <a:pt x="5460" y="9578"/>
                    <a:pt x="5638" y="9578"/>
                  </a:cubicBezTo>
                  <a:cubicBezTo>
                    <a:pt x="5816" y="9578"/>
                    <a:pt x="5933" y="9407"/>
                    <a:pt x="5900" y="9197"/>
                  </a:cubicBezTo>
                  <a:cubicBezTo>
                    <a:pt x="5867" y="8988"/>
                    <a:pt x="5697" y="8820"/>
                    <a:pt x="5522" y="8820"/>
                  </a:cubicBezTo>
                  <a:close/>
                  <a:moveTo>
                    <a:pt x="6293" y="8820"/>
                  </a:moveTo>
                  <a:cubicBezTo>
                    <a:pt x="6117" y="8820"/>
                    <a:pt x="6001" y="8988"/>
                    <a:pt x="6035" y="9197"/>
                  </a:cubicBezTo>
                  <a:cubicBezTo>
                    <a:pt x="6069" y="9407"/>
                    <a:pt x="6240" y="9578"/>
                    <a:pt x="6418" y="9578"/>
                  </a:cubicBezTo>
                  <a:cubicBezTo>
                    <a:pt x="6595" y="9578"/>
                    <a:pt x="6710" y="9407"/>
                    <a:pt x="6674" y="9197"/>
                  </a:cubicBezTo>
                  <a:cubicBezTo>
                    <a:pt x="6639" y="8988"/>
                    <a:pt x="6468" y="8820"/>
                    <a:pt x="6293" y="8820"/>
                  </a:cubicBezTo>
                  <a:close/>
                  <a:moveTo>
                    <a:pt x="7075" y="8820"/>
                  </a:moveTo>
                  <a:cubicBezTo>
                    <a:pt x="6899" y="8820"/>
                    <a:pt x="6786" y="8988"/>
                    <a:pt x="6821" y="9197"/>
                  </a:cubicBezTo>
                  <a:cubicBezTo>
                    <a:pt x="6858" y="9407"/>
                    <a:pt x="7031" y="9578"/>
                    <a:pt x="7209" y="9578"/>
                  </a:cubicBezTo>
                  <a:cubicBezTo>
                    <a:pt x="7386" y="9578"/>
                    <a:pt x="7499" y="9407"/>
                    <a:pt x="7461" y="9197"/>
                  </a:cubicBezTo>
                  <a:cubicBezTo>
                    <a:pt x="7423" y="8988"/>
                    <a:pt x="7250" y="8820"/>
                    <a:pt x="7075" y="8820"/>
                  </a:cubicBezTo>
                  <a:close/>
                  <a:moveTo>
                    <a:pt x="7858" y="8820"/>
                  </a:moveTo>
                  <a:cubicBezTo>
                    <a:pt x="7682" y="8820"/>
                    <a:pt x="7570" y="8988"/>
                    <a:pt x="7608" y="9197"/>
                  </a:cubicBezTo>
                  <a:cubicBezTo>
                    <a:pt x="7646" y="9407"/>
                    <a:pt x="7822" y="9578"/>
                    <a:pt x="7999" y="9578"/>
                  </a:cubicBezTo>
                  <a:cubicBezTo>
                    <a:pt x="8177" y="9578"/>
                    <a:pt x="8288" y="9407"/>
                    <a:pt x="8248" y="9197"/>
                  </a:cubicBezTo>
                  <a:cubicBezTo>
                    <a:pt x="8208" y="8988"/>
                    <a:pt x="8034" y="8820"/>
                    <a:pt x="7858" y="8820"/>
                  </a:cubicBezTo>
                  <a:close/>
                  <a:moveTo>
                    <a:pt x="8629" y="8820"/>
                  </a:moveTo>
                  <a:cubicBezTo>
                    <a:pt x="8453" y="8820"/>
                    <a:pt x="8343" y="8988"/>
                    <a:pt x="8383" y="9197"/>
                  </a:cubicBezTo>
                  <a:cubicBezTo>
                    <a:pt x="8424" y="9407"/>
                    <a:pt x="8601" y="9578"/>
                    <a:pt x="8779" y="9578"/>
                  </a:cubicBezTo>
                  <a:cubicBezTo>
                    <a:pt x="8956" y="9578"/>
                    <a:pt x="9065" y="9407"/>
                    <a:pt x="9023" y="9197"/>
                  </a:cubicBezTo>
                  <a:cubicBezTo>
                    <a:pt x="8980" y="8988"/>
                    <a:pt x="8804" y="8820"/>
                    <a:pt x="8629" y="8820"/>
                  </a:cubicBezTo>
                  <a:close/>
                  <a:moveTo>
                    <a:pt x="9411" y="8820"/>
                  </a:moveTo>
                  <a:cubicBezTo>
                    <a:pt x="9236" y="8820"/>
                    <a:pt x="9127" y="8988"/>
                    <a:pt x="9170" y="9197"/>
                  </a:cubicBezTo>
                  <a:cubicBezTo>
                    <a:pt x="9213" y="9407"/>
                    <a:pt x="9392" y="9578"/>
                    <a:pt x="9569" y="9578"/>
                  </a:cubicBezTo>
                  <a:cubicBezTo>
                    <a:pt x="9747" y="9578"/>
                    <a:pt x="9855" y="9407"/>
                    <a:pt x="9810" y="9197"/>
                  </a:cubicBezTo>
                  <a:cubicBezTo>
                    <a:pt x="9765" y="8988"/>
                    <a:pt x="9587" y="8820"/>
                    <a:pt x="9411" y="8820"/>
                  </a:cubicBezTo>
                  <a:close/>
                  <a:moveTo>
                    <a:pt x="10194" y="8820"/>
                  </a:moveTo>
                  <a:cubicBezTo>
                    <a:pt x="10018" y="8820"/>
                    <a:pt x="9912" y="8988"/>
                    <a:pt x="9957" y="9197"/>
                  </a:cubicBezTo>
                  <a:cubicBezTo>
                    <a:pt x="10002" y="9407"/>
                    <a:pt x="10183" y="9578"/>
                    <a:pt x="10360" y="9578"/>
                  </a:cubicBezTo>
                  <a:cubicBezTo>
                    <a:pt x="10538" y="9578"/>
                    <a:pt x="10643" y="9407"/>
                    <a:pt x="10596" y="9197"/>
                  </a:cubicBezTo>
                  <a:cubicBezTo>
                    <a:pt x="10549" y="8988"/>
                    <a:pt x="10370" y="8820"/>
                    <a:pt x="10194" y="8820"/>
                  </a:cubicBezTo>
                  <a:close/>
                  <a:moveTo>
                    <a:pt x="10976" y="8820"/>
                  </a:moveTo>
                  <a:cubicBezTo>
                    <a:pt x="10801" y="8820"/>
                    <a:pt x="10696" y="8988"/>
                    <a:pt x="10744" y="9197"/>
                  </a:cubicBezTo>
                  <a:cubicBezTo>
                    <a:pt x="10791" y="9407"/>
                    <a:pt x="10974" y="9578"/>
                    <a:pt x="11151" y="9578"/>
                  </a:cubicBezTo>
                  <a:cubicBezTo>
                    <a:pt x="11329" y="9578"/>
                    <a:pt x="11432" y="9407"/>
                    <a:pt x="11383" y="9197"/>
                  </a:cubicBezTo>
                  <a:cubicBezTo>
                    <a:pt x="11334" y="8988"/>
                    <a:pt x="11152" y="8820"/>
                    <a:pt x="10976" y="8820"/>
                  </a:cubicBezTo>
                  <a:close/>
                  <a:moveTo>
                    <a:pt x="11747" y="8820"/>
                  </a:moveTo>
                  <a:cubicBezTo>
                    <a:pt x="11572" y="8820"/>
                    <a:pt x="11470" y="8988"/>
                    <a:pt x="11519" y="9197"/>
                  </a:cubicBezTo>
                  <a:cubicBezTo>
                    <a:pt x="11569" y="9407"/>
                    <a:pt x="11754" y="9578"/>
                    <a:pt x="11931" y="9578"/>
                  </a:cubicBezTo>
                  <a:cubicBezTo>
                    <a:pt x="12109" y="9578"/>
                    <a:pt x="12210" y="9407"/>
                    <a:pt x="12158" y="9197"/>
                  </a:cubicBezTo>
                  <a:cubicBezTo>
                    <a:pt x="12107" y="8988"/>
                    <a:pt x="11923" y="8820"/>
                    <a:pt x="11747" y="8820"/>
                  </a:cubicBezTo>
                  <a:close/>
                  <a:moveTo>
                    <a:pt x="12531" y="8820"/>
                  </a:moveTo>
                  <a:cubicBezTo>
                    <a:pt x="12354" y="8820"/>
                    <a:pt x="12254" y="8988"/>
                    <a:pt x="12306" y="9197"/>
                  </a:cubicBezTo>
                  <a:cubicBezTo>
                    <a:pt x="12358" y="9407"/>
                    <a:pt x="12544" y="9578"/>
                    <a:pt x="12722" y="9578"/>
                  </a:cubicBezTo>
                  <a:cubicBezTo>
                    <a:pt x="12900" y="9578"/>
                    <a:pt x="13000" y="9407"/>
                    <a:pt x="12946" y="9197"/>
                  </a:cubicBezTo>
                  <a:cubicBezTo>
                    <a:pt x="12892" y="8988"/>
                    <a:pt x="12706" y="8820"/>
                    <a:pt x="12531" y="8820"/>
                  </a:cubicBezTo>
                  <a:close/>
                  <a:moveTo>
                    <a:pt x="14085" y="8820"/>
                  </a:moveTo>
                  <a:cubicBezTo>
                    <a:pt x="13909" y="8820"/>
                    <a:pt x="13812" y="8988"/>
                    <a:pt x="13869" y="9197"/>
                  </a:cubicBezTo>
                  <a:cubicBezTo>
                    <a:pt x="13926" y="9407"/>
                    <a:pt x="14116" y="9578"/>
                    <a:pt x="14293" y="9578"/>
                  </a:cubicBezTo>
                  <a:cubicBezTo>
                    <a:pt x="14471" y="9578"/>
                    <a:pt x="14567" y="9407"/>
                    <a:pt x="14508" y="9197"/>
                  </a:cubicBezTo>
                  <a:cubicBezTo>
                    <a:pt x="14450" y="8988"/>
                    <a:pt x="14260" y="8820"/>
                    <a:pt x="14085" y="8820"/>
                  </a:cubicBezTo>
                  <a:close/>
                  <a:moveTo>
                    <a:pt x="14867" y="8820"/>
                  </a:moveTo>
                  <a:cubicBezTo>
                    <a:pt x="14692" y="8820"/>
                    <a:pt x="14597" y="8988"/>
                    <a:pt x="14656" y="9197"/>
                  </a:cubicBezTo>
                  <a:cubicBezTo>
                    <a:pt x="14715" y="9407"/>
                    <a:pt x="14907" y="9578"/>
                    <a:pt x="15084" y="9578"/>
                  </a:cubicBezTo>
                  <a:cubicBezTo>
                    <a:pt x="15262" y="9578"/>
                    <a:pt x="15357" y="9407"/>
                    <a:pt x="15295" y="9197"/>
                  </a:cubicBezTo>
                  <a:cubicBezTo>
                    <a:pt x="15235" y="8988"/>
                    <a:pt x="15043" y="8820"/>
                    <a:pt x="14867" y="8820"/>
                  </a:cubicBezTo>
                  <a:close/>
                  <a:moveTo>
                    <a:pt x="15650" y="8820"/>
                  </a:moveTo>
                  <a:cubicBezTo>
                    <a:pt x="15474" y="8820"/>
                    <a:pt x="15382" y="8988"/>
                    <a:pt x="15443" y="9197"/>
                  </a:cubicBezTo>
                  <a:cubicBezTo>
                    <a:pt x="15505" y="9407"/>
                    <a:pt x="15698" y="9578"/>
                    <a:pt x="15876" y="9578"/>
                  </a:cubicBezTo>
                  <a:cubicBezTo>
                    <a:pt x="16054" y="9578"/>
                    <a:pt x="16146" y="9407"/>
                    <a:pt x="16082" y="9197"/>
                  </a:cubicBezTo>
                  <a:cubicBezTo>
                    <a:pt x="16019" y="8988"/>
                    <a:pt x="15826" y="8820"/>
                    <a:pt x="15650" y="8820"/>
                  </a:cubicBezTo>
                  <a:close/>
                  <a:moveTo>
                    <a:pt x="1707" y="9754"/>
                  </a:moveTo>
                  <a:cubicBezTo>
                    <a:pt x="1529" y="9754"/>
                    <a:pt x="1401" y="9927"/>
                    <a:pt x="1422" y="10141"/>
                  </a:cubicBezTo>
                  <a:cubicBezTo>
                    <a:pt x="1442" y="10356"/>
                    <a:pt x="1604" y="10532"/>
                    <a:pt x="1784" y="10532"/>
                  </a:cubicBezTo>
                  <a:cubicBezTo>
                    <a:pt x="1964" y="10532"/>
                    <a:pt x="2091" y="10356"/>
                    <a:pt x="2069" y="10141"/>
                  </a:cubicBezTo>
                  <a:cubicBezTo>
                    <a:pt x="2047" y="9927"/>
                    <a:pt x="1885" y="9754"/>
                    <a:pt x="1707" y="9754"/>
                  </a:cubicBezTo>
                  <a:close/>
                  <a:moveTo>
                    <a:pt x="2501" y="9754"/>
                  </a:moveTo>
                  <a:cubicBezTo>
                    <a:pt x="2324" y="9754"/>
                    <a:pt x="2197" y="9927"/>
                    <a:pt x="2220" y="10141"/>
                  </a:cubicBezTo>
                  <a:cubicBezTo>
                    <a:pt x="2242" y="10356"/>
                    <a:pt x="2407" y="10532"/>
                    <a:pt x="2587" y="10532"/>
                  </a:cubicBezTo>
                  <a:cubicBezTo>
                    <a:pt x="2767" y="10532"/>
                    <a:pt x="2892" y="10356"/>
                    <a:pt x="2868" y="10141"/>
                  </a:cubicBezTo>
                  <a:cubicBezTo>
                    <a:pt x="2843" y="9927"/>
                    <a:pt x="2679" y="9754"/>
                    <a:pt x="2501" y="9754"/>
                  </a:cubicBezTo>
                  <a:close/>
                  <a:moveTo>
                    <a:pt x="3295" y="9754"/>
                  </a:moveTo>
                  <a:cubicBezTo>
                    <a:pt x="3116" y="9754"/>
                    <a:pt x="2993" y="9927"/>
                    <a:pt x="3018" y="10141"/>
                  </a:cubicBezTo>
                  <a:cubicBezTo>
                    <a:pt x="3043" y="10356"/>
                    <a:pt x="3209" y="10532"/>
                    <a:pt x="3389" y="10532"/>
                  </a:cubicBezTo>
                  <a:cubicBezTo>
                    <a:pt x="3569" y="10532"/>
                    <a:pt x="3693" y="10356"/>
                    <a:pt x="3666" y="10141"/>
                  </a:cubicBezTo>
                  <a:cubicBezTo>
                    <a:pt x="3639" y="9927"/>
                    <a:pt x="3472" y="9754"/>
                    <a:pt x="3295" y="9754"/>
                  </a:cubicBezTo>
                  <a:close/>
                  <a:moveTo>
                    <a:pt x="4078" y="9754"/>
                  </a:moveTo>
                  <a:cubicBezTo>
                    <a:pt x="3899" y="9754"/>
                    <a:pt x="3777" y="9927"/>
                    <a:pt x="3804" y="10141"/>
                  </a:cubicBezTo>
                  <a:cubicBezTo>
                    <a:pt x="3832" y="10356"/>
                    <a:pt x="4000" y="10532"/>
                    <a:pt x="4180" y="10532"/>
                  </a:cubicBezTo>
                  <a:cubicBezTo>
                    <a:pt x="4360" y="10532"/>
                    <a:pt x="4482" y="10356"/>
                    <a:pt x="4453" y="10141"/>
                  </a:cubicBezTo>
                  <a:cubicBezTo>
                    <a:pt x="4423" y="9927"/>
                    <a:pt x="4255" y="9754"/>
                    <a:pt x="4078" y="9754"/>
                  </a:cubicBezTo>
                  <a:close/>
                  <a:moveTo>
                    <a:pt x="4871" y="9754"/>
                  </a:moveTo>
                  <a:cubicBezTo>
                    <a:pt x="4693" y="9754"/>
                    <a:pt x="4573" y="9927"/>
                    <a:pt x="4602" y="10141"/>
                  </a:cubicBezTo>
                  <a:cubicBezTo>
                    <a:pt x="4632" y="10356"/>
                    <a:pt x="4802" y="10532"/>
                    <a:pt x="4983" y="10532"/>
                  </a:cubicBezTo>
                  <a:cubicBezTo>
                    <a:pt x="5162" y="10532"/>
                    <a:pt x="5282" y="10356"/>
                    <a:pt x="5250" y="10141"/>
                  </a:cubicBezTo>
                  <a:cubicBezTo>
                    <a:pt x="5219" y="9927"/>
                    <a:pt x="5049" y="9754"/>
                    <a:pt x="4871" y="9754"/>
                  </a:cubicBezTo>
                  <a:close/>
                  <a:moveTo>
                    <a:pt x="5653" y="9754"/>
                  </a:moveTo>
                  <a:cubicBezTo>
                    <a:pt x="5475" y="9754"/>
                    <a:pt x="5357" y="9927"/>
                    <a:pt x="5389" y="10141"/>
                  </a:cubicBezTo>
                  <a:cubicBezTo>
                    <a:pt x="5421" y="10356"/>
                    <a:pt x="5593" y="10532"/>
                    <a:pt x="5774" y="10532"/>
                  </a:cubicBezTo>
                  <a:cubicBezTo>
                    <a:pt x="5953" y="10532"/>
                    <a:pt x="6071" y="10356"/>
                    <a:pt x="6037" y="10141"/>
                  </a:cubicBezTo>
                  <a:cubicBezTo>
                    <a:pt x="6003" y="9927"/>
                    <a:pt x="5831" y="9754"/>
                    <a:pt x="5653" y="9754"/>
                  </a:cubicBezTo>
                  <a:close/>
                  <a:moveTo>
                    <a:pt x="6448" y="9754"/>
                  </a:moveTo>
                  <a:cubicBezTo>
                    <a:pt x="6269" y="9754"/>
                    <a:pt x="6153" y="9927"/>
                    <a:pt x="6187" y="10141"/>
                  </a:cubicBezTo>
                  <a:cubicBezTo>
                    <a:pt x="6222" y="10356"/>
                    <a:pt x="6396" y="10532"/>
                    <a:pt x="6576" y="10532"/>
                  </a:cubicBezTo>
                  <a:cubicBezTo>
                    <a:pt x="6756" y="10532"/>
                    <a:pt x="6872" y="10356"/>
                    <a:pt x="6835" y="10141"/>
                  </a:cubicBezTo>
                  <a:cubicBezTo>
                    <a:pt x="6799" y="9927"/>
                    <a:pt x="6626" y="9754"/>
                    <a:pt x="6448" y="9754"/>
                  </a:cubicBezTo>
                  <a:close/>
                  <a:moveTo>
                    <a:pt x="7242" y="9754"/>
                  </a:moveTo>
                  <a:cubicBezTo>
                    <a:pt x="7064" y="9754"/>
                    <a:pt x="6949" y="9927"/>
                    <a:pt x="6986" y="10141"/>
                  </a:cubicBezTo>
                  <a:cubicBezTo>
                    <a:pt x="7023" y="10356"/>
                    <a:pt x="7199" y="10532"/>
                    <a:pt x="7379" y="10532"/>
                  </a:cubicBezTo>
                  <a:cubicBezTo>
                    <a:pt x="7558" y="10532"/>
                    <a:pt x="7673" y="10356"/>
                    <a:pt x="7634" y="10141"/>
                  </a:cubicBezTo>
                  <a:cubicBezTo>
                    <a:pt x="7595" y="9927"/>
                    <a:pt x="7420" y="9754"/>
                    <a:pt x="7242" y="9754"/>
                  </a:cubicBezTo>
                  <a:close/>
                  <a:moveTo>
                    <a:pt x="8024" y="9754"/>
                  </a:moveTo>
                  <a:cubicBezTo>
                    <a:pt x="7846" y="9754"/>
                    <a:pt x="7734" y="9927"/>
                    <a:pt x="7773" y="10141"/>
                  </a:cubicBezTo>
                  <a:cubicBezTo>
                    <a:pt x="7812" y="10356"/>
                    <a:pt x="7990" y="10532"/>
                    <a:pt x="8170" y="10532"/>
                  </a:cubicBezTo>
                  <a:cubicBezTo>
                    <a:pt x="8350" y="10532"/>
                    <a:pt x="8462" y="10356"/>
                    <a:pt x="8421" y="10141"/>
                  </a:cubicBezTo>
                  <a:cubicBezTo>
                    <a:pt x="8380" y="9927"/>
                    <a:pt x="8202" y="9754"/>
                    <a:pt x="8024" y="9754"/>
                  </a:cubicBezTo>
                  <a:close/>
                  <a:moveTo>
                    <a:pt x="8819" y="9754"/>
                  </a:moveTo>
                  <a:cubicBezTo>
                    <a:pt x="8641" y="9754"/>
                    <a:pt x="8530" y="9927"/>
                    <a:pt x="8571" y="10141"/>
                  </a:cubicBezTo>
                  <a:cubicBezTo>
                    <a:pt x="8613" y="10356"/>
                    <a:pt x="8793" y="10532"/>
                    <a:pt x="8973" y="10532"/>
                  </a:cubicBezTo>
                  <a:cubicBezTo>
                    <a:pt x="9153" y="10532"/>
                    <a:pt x="9263" y="10356"/>
                    <a:pt x="9219" y="10141"/>
                  </a:cubicBezTo>
                  <a:cubicBezTo>
                    <a:pt x="9176" y="9927"/>
                    <a:pt x="8997" y="9754"/>
                    <a:pt x="8819" y="9754"/>
                  </a:cubicBezTo>
                  <a:close/>
                  <a:moveTo>
                    <a:pt x="9601" y="9754"/>
                  </a:moveTo>
                  <a:cubicBezTo>
                    <a:pt x="9424" y="9754"/>
                    <a:pt x="9314" y="9927"/>
                    <a:pt x="9358" y="10141"/>
                  </a:cubicBezTo>
                  <a:cubicBezTo>
                    <a:pt x="9402" y="10356"/>
                    <a:pt x="9584" y="10532"/>
                    <a:pt x="9764" y="10532"/>
                  </a:cubicBezTo>
                  <a:cubicBezTo>
                    <a:pt x="9944" y="10532"/>
                    <a:pt x="10052" y="10356"/>
                    <a:pt x="10006" y="10141"/>
                  </a:cubicBezTo>
                  <a:cubicBezTo>
                    <a:pt x="9960" y="9927"/>
                    <a:pt x="9779" y="9754"/>
                    <a:pt x="9601" y="9754"/>
                  </a:cubicBezTo>
                  <a:close/>
                  <a:moveTo>
                    <a:pt x="10395" y="9754"/>
                  </a:moveTo>
                  <a:cubicBezTo>
                    <a:pt x="10217" y="9754"/>
                    <a:pt x="10110" y="9927"/>
                    <a:pt x="10157" y="10141"/>
                  </a:cubicBezTo>
                  <a:cubicBezTo>
                    <a:pt x="10203" y="10356"/>
                    <a:pt x="10387" y="10532"/>
                    <a:pt x="10567" y="10532"/>
                  </a:cubicBezTo>
                  <a:cubicBezTo>
                    <a:pt x="10747" y="10532"/>
                    <a:pt x="10853" y="10356"/>
                    <a:pt x="10804" y="10141"/>
                  </a:cubicBezTo>
                  <a:cubicBezTo>
                    <a:pt x="10756" y="9927"/>
                    <a:pt x="10574" y="9754"/>
                    <a:pt x="10395" y="9754"/>
                  </a:cubicBezTo>
                  <a:close/>
                  <a:moveTo>
                    <a:pt x="11190" y="9754"/>
                  </a:moveTo>
                  <a:cubicBezTo>
                    <a:pt x="11012" y="9754"/>
                    <a:pt x="10907" y="9927"/>
                    <a:pt x="10955" y="10141"/>
                  </a:cubicBezTo>
                  <a:cubicBezTo>
                    <a:pt x="11004" y="10356"/>
                    <a:pt x="11190" y="10532"/>
                    <a:pt x="11370" y="10532"/>
                  </a:cubicBezTo>
                  <a:cubicBezTo>
                    <a:pt x="11550" y="10532"/>
                    <a:pt x="11654" y="10356"/>
                    <a:pt x="11603" y="10141"/>
                  </a:cubicBezTo>
                  <a:cubicBezTo>
                    <a:pt x="11553" y="9927"/>
                    <a:pt x="11368" y="9754"/>
                    <a:pt x="11190" y="9754"/>
                  </a:cubicBezTo>
                  <a:close/>
                  <a:moveTo>
                    <a:pt x="11973" y="9754"/>
                  </a:moveTo>
                  <a:cubicBezTo>
                    <a:pt x="11794" y="9754"/>
                    <a:pt x="11691" y="9927"/>
                    <a:pt x="11742" y="10141"/>
                  </a:cubicBezTo>
                  <a:cubicBezTo>
                    <a:pt x="11793" y="10356"/>
                    <a:pt x="11981" y="10532"/>
                    <a:pt x="12161" y="10532"/>
                  </a:cubicBezTo>
                  <a:cubicBezTo>
                    <a:pt x="12341" y="10532"/>
                    <a:pt x="12443" y="10356"/>
                    <a:pt x="12390" y="10141"/>
                  </a:cubicBezTo>
                  <a:cubicBezTo>
                    <a:pt x="12337" y="9927"/>
                    <a:pt x="12151" y="9754"/>
                    <a:pt x="11973" y="9754"/>
                  </a:cubicBezTo>
                  <a:close/>
                  <a:moveTo>
                    <a:pt x="12767" y="9754"/>
                  </a:moveTo>
                  <a:cubicBezTo>
                    <a:pt x="12589" y="9754"/>
                    <a:pt x="12488" y="9927"/>
                    <a:pt x="12541" y="10141"/>
                  </a:cubicBezTo>
                  <a:cubicBezTo>
                    <a:pt x="12595" y="10356"/>
                    <a:pt x="12784" y="10532"/>
                    <a:pt x="12964" y="10532"/>
                  </a:cubicBezTo>
                  <a:cubicBezTo>
                    <a:pt x="13144" y="10532"/>
                    <a:pt x="13245" y="10356"/>
                    <a:pt x="13189" y="10141"/>
                  </a:cubicBezTo>
                  <a:cubicBezTo>
                    <a:pt x="13134" y="9927"/>
                    <a:pt x="12945" y="9754"/>
                    <a:pt x="12767" y="9754"/>
                  </a:cubicBezTo>
                  <a:close/>
                  <a:moveTo>
                    <a:pt x="2611" y="10709"/>
                  </a:moveTo>
                  <a:cubicBezTo>
                    <a:pt x="2430" y="10709"/>
                    <a:pt x="2302" y="10885"/>
                    <a:pt x="2325" y="11105"/>
                  </a:cubicBezTo>
                  <a:cubicBezTo>
                    <a:pt x="2348" y="11327"/>
                    <a:pt x="2516" y="11508"/>
                    <a:pt x="2698" y="11508"/>
                  </a:cubicBezTo>
                  <a:cubicBezTo>
                    <a:pt x="2880" y="11508"/>
                    <a:pt x="3008" y="11327"/>
                    <a:pt x="2982" y="11105"/>
                  </a:cubicBezTo>
                  <a:cubicBezTo>
                    <a:pt x="2957" y="10885"/>
                    <a:pt x="2790" y="10709"/>
                    <a:pt x="2611" y="10709"/>
                  </a:cubicBezTo>
                  <a:close/>
                  <a:moveTo>
                    <a:pt x="3403" y="10709"/>
                  </a:moveTo>
                  <a:cubicBezTo>
                    <a:pt x="3223" y="10709"/>
                    <a:pt x="3098" y="10885"/>
                    <a:pt x="3123" y="11105"/>
                  </a:cubicBezTo>
                  <a:cubicBezTo>
                    <a:pt x="3149" y="11327"/>
                    <a:pt x="3318" y="11508"/>
                    <a:pt x="3500" y="11508"/>
                  </a:cubicBezTo>
                  <a:cubicBezTo>
                    <a:pt x="3683" y="11508"/>
                    <a:pt x="3808" y="11327"/>
                    <a:pt x="3780" y="11105"/>
                  </a:cubicBezTo>
                  <a:cubicBezTo>
                    <a:pt x="3752" y="10885"/>
                    <a:pt x="3584" y="10709"/>
                    <a:pt x="3403" y="10709"/>
                  </a:cubicBezTo>
                  <a:close/>
                  <a:moveTo>
                    <a:pt x="4210" y="10709"/>
                  </a:moveTo>
                  <a:cubicBezTo>
                    <a:pt x="4029" y="10709"/>
                    <a:pt x="3905" y="10885"/>
                    <a:pt x="3933" y="11105"/>
                  </a:cubicBezTo>
                  <a:cubicBezTo>
                    <a:pt x="3962" y="11327"/>
                    <a:pt x="4132" y="11508"/>
                    <a:pt x="4315" y="11508"/>
                  </a:cubicBezTo>
                  <a:cubicBezTo>
                    <a:pt x="4497" y="11508"/>
                    <a:pt x="4621" y="11327"/>
                    <a:pt x="4590" y="11105"/>
                  </a:cubicBezTo>
                  <a:cubicBezTo>
                    <a:pt x="4560" y="10885"/>
                    <a:pt x="4390" y="10709"/>
                    <a:pt x="4210" y="10709"/>
                  </a:cubicBezTo>
                  <a:close/>
                  <a:moveTo>
                    <a:pt x="5003" y="10709"/>
                  </a:moveTo>
                  <a:cubicBezTo>
                    <a:pt x="4822" y="10709"/>
                    <a:pt x="4701" y="10885"/>
                    <a:pt x="4732" y="11105"/>
                  </a:cubicBezTo>
                  <a:cubicBezTo>
                    <a:pt x="4762" y="11327"/>
                    <a:pt x="4935" y="11508"/>
                    <a:pt x="5117" y="11508"/>
                  </a:cubicBezTo>
                  <a:cubicBezTo>
                    <a:pt x="5299" y="11508"/>
                    <a:pt x="5421" y="11327"/>
                    <a:pt x="5388" y="11105"/>
                  </a:cubicBezTo>
                  <a:cubicBezTo>
                    <a:pt x="5356" y="10885"/>
                    <a:pt x="5183" y="10709"/>
                    <a:pt x="5003" y="10709"/>
                  </a:cubicBezTo>
                  <a:close/>
                  <a:moveTo>
                    <a:pt x="5809" y="10709"/>
                  </a:moveTo>
                  <a:cubicBezTo>
                    <a:pt x="5628" y="10709"/>
                    <a:pt x="5509" y="10885"/>
                    <a:pt x="5542" y="11105"/>
                  </a:cubicBezTo>
                  <a:cubicBezTo>
                    <a:pt x="5575" y="11327"/>
                    <a:pt x="5749" y="11508"/>
                    <a:pt x="5932" y="11508"/>
                  </a:cubicBezTo>
                  <a:cubicBezTo>
                    <a:pt x="6115" y="11508"/>
                    <a:pt x="6234" y="11327"/>
                    <a:pt x="6199" y="11105"/>
                  </a:cubicBezTo>
                  <a:cubicBezTo>
                    <a:pt x="6164" y="10885"/>
                    <a:pt x="5989" y="10709"/>
                    <a:pt x="5809" y="10709"/>
                  </a:cubicBezTo>
                  <a:close/>
                  <a:moveTo>
                    <a:pt x="6603" y="10709"/>
                  </a:moveTo>
                  <a:cubicBezTo>
                    <a:pt x="6423" y="10709"/>
                    <a:pt x="6305" y="10885"/>
                    <a:pt x="6340" y="11105"/>
                  </a:cubicBezTo>
                  <a:cubicBezTo>
                    <a:pt x="6376" y="11327"/>
                    <a:pt x="6552" y="11508"/>
                    <a:pt x="6735" y="11508"/>
                  </a:cubicBezTo>
                  <a:cubicBezTo>
                    <a:pt x="6917" y="11508"/>
                    <a:pt x="7034" y="11327"/>
                    <a:pt x="6997" y="11105"/>
                  </a:cubicBezTo>
                  <a:cubicBezTo>
                    <a:pt x="6959" y="10885"/>
                    <a:pt x="6784" y="10709"/>
                    <a:pt x="6603" y="10709"/>
                  </a:cubicBezTo>
                  <a:close/>
                  <a:moveTo>
                    <a:pt x="7409" y="10709"/>
                  </a:moveTo>
                  <a:cubicBezTo>
                    <a:pt x="7228" y="10709"/>
                    <a:pt x="7113" y="10885"/>
                    <a:pt x="7150" y="11105"/>
                  </a:cubicBezTo>
                  <a:cubicBezTo>
                    <a:pt x="7188" y="11327"/>
                    <a:pt x="7367" y="11508"/>
                    <a:pt x="7550" y="11508"/>
                  </a:cubicBezTo>
                  <a:cubicBezTo>
                    <a:pt x="7732" y="11508"/>
                    <a:pt x="7847" y="11327"/>
                    <a:pt x="7807" y="11105"/>
                  </a:cubicBezTo>
                  <a:cubicBezTo>
                    <a:pt x="7767" y="10885"/>
                    <a:pt x="7589" y="10709"/>
                    <a:pt x="7409" y="10709"/>
                  </a:cubicBezTo>
                  <a:close/>
                  <a:moveTo>
                    <a:pt x="8203" y="10709"/>
                  </a:moveTo>
                  <a:cubicBezTo>
                    <a:pt x="8023" y="10709"/>
                    <a:pt x="7909" y="10885"/>
                    <a:pt x="7949" y="11105"/>
                  </a:cubicBezTo>
                  <a:cubicBezTo>
                    <a:pt x="7989" y="11327"/>
                    <a:pt x="8170" y="11508"/>
                    <a:pt x="8353" y="11508"/>
                  </a:cubicBezTo>
                  <a:cubicBezTo>
                    <a:pt x="8535" y="11508"/>
                    <a:pt x="8648" y="11327"/>
                    <a:pt x="8606" y="11105"/>
                  </a:cubicBezTo>
                  <a:cubicBezTo>
                    <a:pt x="8564" y="10885"/>
                    <a:pt x="8384" y="10709"/>
                    <a:pt x="8203" y="10709"/>
                  </a:cubicBezTo>
                  <a:close/>
                  <a:moveTo>
                    <a:pt x="9009" y="10709"/>
                  </a:moveTo>
                  <a:cubicBezTo>
                    <a:pt x="8829" y="10709"/>
                    <a:pt x="8717" y="10885"/>
                    <a:pt x="8759" y="11105"/>
                  </a:cubicBezTo>
                  <a:cubicBezTo>
                    <a:pt x="8802" y="11327"/>
                    <a:pt x="8985" y="11508"/>
                    <a:pt x="9167" y="11508"/>
                  </a:cubicBezTo>
                  <a:cubicBezTo>
                    <a:pt x="9349" y="11508"/>
                    <a:pt x="9461" y="11327"/>
                    <a:pt x="9416" y="11105"/>
                  </a:cubicBezTo>
                  <a:cubicBezTo>
                    <a:pt x="9371" y="10885"/>
                    <a:pt x="9190" y="10709"/>
                    <a:pt x="9009" y="10709"/>
                  </a:cubicBezTo>
                  <a:close/>
                  <a:moveTo>
                    <a:pt x="9803" y="10709"/>
                  </a:moveTo>
                  <a:cubicBezTo>
                    <a:pt x="9623" y="10709"/>
                    <a:pt x="9513" y="10885"/>
                    <a:pt x="9558" y="11105"/>
                  </a:cubicBezTo>
                  <a:cubicBezTo>
                    <a:pt x="9603" y="11327"/>
                    <a:pt x="9789" y="11508"/>
                    <a:pt x="9970" y="11508"/>
                  </a:cubicBezTo>
                  <a:cubicBezTo>
                    <a:pt x="10153" y="11508"/>
                    <a:pt x="10262" y="11327"/>
                    <a:pt x="10215" y="11105"/>
                  </a:cubicBezTo>
                  <a:cubicBezTo>
                    <a:pt x="10167" y="10885"/>
                    <a:pt x="9983" y="10709"/>
                    <a:pt x="9803" y="10709"/>
                  </a:cubicBezTo>
                  <a:close/>
                  <a:moveTo>
                    <a:pt x="10609" y="10709"/>
                  </a:moveTo>
                  <a:cubicBezTo>
                    <a:pt x="10429" y="10709"/>
                    <a:pt x="10321" y="10885"/>
                    <a:pt x="10369" y="11105"/>
                  </a:cubicBezTo>
                  <a:cubicBezTo>
                    <a:pt x="10416" y="11327"/>
                    <a:pt x="10603" y="11508"/>
                    <a:pt x="10785" y="11508"/>
                  </a:cubicBezTo>
                  <a:cubicBezTo>
                    <a:pt x="10968" y="11508"/>
                    <a:pt x="11074" y="11327"/>
                    <a:pt x="11025" y="11105"/>
                  </a:cubicBezTo>
                  <a:cubicBezTo>
                    <a:pt x="10975" y="10885"/>
                    <a:pt x="10790" y="10709"/>
                    <a:pt x="10609" y="10709"/>
                  </a:cubicBezTo>
                  <a:close/>
                  <a:moveTo>
                    <a:pt x="11403" y="10709"/>
                  </a:moveTo>
                  <a:cubicBezTo>
                    <a:pt x="11223" y="10709"/>
                    <a:pt x="11117" y="10885"/>
                    <a:pt x="11167" y="11105"/>
                  </a:cubicBezTo>
                  <a:cubicBezTo>
                    <a:pt x="11217" y="11327"/>
                    <a:pt x="11406" y="11508"/>
                    <a:pt x="11588" y="11508"/>
                  </a:cubicBezTo>
                  <a:cubicBezTo>
                    <a:pt x="11771" y="11508"/>
                    <a:pt x="11875" y="11327"/>
                    <a:pt x="11823" y="11105"/>
                  </a:cubicBezTo>
                  <a:cubicBezTo>
                    <a:pt x="11771" y="10885"/>
                    <a:pt x="11584" y="10709"/>
                    <a:pt x="11403" y="10709"/>
                  </a:cubicBezTo>
                  <a:close/>
                  <a:moveTo>
                    <a:pt x="12210" y="10709"/>
                  </a:moveTo>
                  <a:cubicBezTo>
                    <a:pt x="12029" y="10709"/>
                    <a:pt x="11925" y="10885"/>
                    <a:pt x="11978" y="11105"/>
                  </a:cubicBezTo>
                  <a:cubicBezTo>
                    <a:pt x="12030" y="11327"/>
                    <a:pt x="12221" y="11508"/>
                    <a:pt x="12403" y="11508"/>
                  </a:cubicBezTo>
                  <a:cubicBezTo>
                    <a:pt x="12586" y="11508"/>
                    <a:pt x="12689" y="11327"/>
                    <a:pt x="12634" y="11105"/>
                  </a:cubicBezTo>
                  <a:cubicBezTo>
                    <a:pt x="12580" y="10885"/>
                    <a:pt x="12390" y="10709"/>
                    <a:pt x="12210" y="10709"/>
                  </a:cubicBezTo>
                  <a:close/>
                  <a:moveTo>
                    <a:pt x="13004" y="10709"/>
                  </a:moveTo>
                  <a:cubicBezTo>
                    <a:pt x="12823" y="10709"/>
                    <a:pt x="12722" y="10885"/>
                    <a:pt x="12776" y="11105"/>
                  </a:cubicBezTo>
                  <a:cubicBezTo>
                    <a:pt x="12831" y="11327"/>
                    <a:pt x="13024" y="11508"/>
                    <a:pt x="13207" y="11508"/>
                  </a:cubicBezTo>
                  <a:cubicBezTo>
                    <a:pt x="13389" y="11508"/>
                    <a:pt x="13490" y="11327"/>
                    <a:pt x="13433" y="11105"/>
                  </a:cubicBezTo>
                  <a:cubicBezTo>
                    <a:pt x="13376" y="10885"/>
                    <a:pt x="13184" y="10709"/>
                    <a:pt x="13004" y="10709"/>
                  </a:cubicBezTo>
                  <a:close/>
                  <a:moveTo>
                    <a:pt x="1902" y="11684"/>
                  </a:moveTo>
                  <a:cubicBezTo>
                    <a:pt x="1719" y="11684"/>
                    <a:pt x="1588" y="11866"/>
                    <a:pt x="1609" y="12092"/>
                  </a:cubicBezTo>
                  <a:cubicBezTo>
                    <a:pt x="1631" y="12320"/>
                    <a:pt x="1798" y="12505"/>
                    <a:pt x="1983" y="12505"/>
                  </a:cubicBezTo>
                  <a:cubicBezTo>
                    <a:pt x="2167" y="12505"/>
                    <a:pt x="2298" y="12320"/>
                    <a:pt x="2275" y="12092"/>
                  </a:cubicBezTo>
                  <a:cubicBezTo>
                    <a:pt x="2251" y="11866"/>
                    <a:pt x="2084" y="11684"/>
                    <a:pt x="1902" y="11684"/>
                  </a:cubicBezTo>
                  <a:close/>
                  <a:moveTo>
                    <a:pt x="2707" y="11684"/>
                  </a:moveTo>
                  <a:cubicBezTo>
                    <a:pt x="2525" y="11684"/>
                    <a:pt x="2395" y="11866"/>
                    <a:pt x="2419" y="12092"/>
                  </a:cubicBezTo>
                  <a:cubicBezTo>
                    <a:pt x="2443" y="12320"/>
                    <a:pt x="2613" y="12505"/>
                    <a:pt x="2798" y="12505"/>
                  </a:cubicBezTo>
                  <a:cubicBezTo>
                    <a:pt x="2982" y="12505"/>
                    <a:pt x="3111" y="12320"/>
                    <a:pt x="3085" y="12092"/>
                  </a:cubicBezTo>
                  <a:cubicBezTo>
                    <a:pt x="3059" y="11866"/>
                    <a:pt x="2890" y="11684"/>
                    <a:pt x="2707" y="11684"/>
                  </a:cubicBezTo>
                  <a:close/>
                  <a:moveTo>
                    <a:pt x="5147" y="11684"/>
                  </a:moveTo>
                  <a:cubicBezTo>
                    <a:pt x="4964" y="11684"/>
                    <a:pt x="4841" y="11866"/>
                    <a:pt x="4873" y="12092"/>
                  </a:cubicBezTo>
                  <a:cubicBezTo>
                    <a:pt x="4904" y="12320"/>
                    <a:pt x="5079" y="12505"/>
                    <a:pt x="5264" y="12505"/>
                  </a:cubicBezTo>
                  <a:cubicBezTo>
                    <a:pt x="5449" y="12505"/>
                    <a:pt x="5572" y="12320"/>
                    <a:pt x="5538" y="12092"/>
                  </a:cubicBezTo>
                  <a:cubicBezTo>
                    <a:pt x="5505" y="11866"/>
                    <a:pt x="5330" y="11684"/>
                    <a:pt x="5147" y="11684"/>
                  </a:cubicBezTo>
                  <a:close/>
                  <a:moveTo>
                    <a:pt x="5953" y="11684"/>
                  </a:moveTo>
                  <a:cubicBezTo>
                    <a:pt x="5769" y="11684"/>
                    <a:pt x="5649" y="11866"/>
                    <a:pt x="5683" y="12092"/>
                  </a:cubicBezTo>
                  <a:cubicBezTo>
                    <a:pt x="5717" y="12320"/>
                    <a:pt x="5894" y="12505"/>
                    <a:pt x="6079" y="12505"/>
                  </a:cubicBezTo>
                  <a:cubicBezTo>
                    <a:pt x="6264" y="12505"/>
                    <a:pt x="6385" y="12320"/>
                    <a:pt x="6349" y="12092"/>
                  </a:cubicBezTo>
                  <a:cubicBezTo>
                    <a:pt x="6313" y="11866"/>
                    <a:pt x="6135" y="11684"/>
                    <a:pt x="5953" y="11684"/>
                  </a:cubicBezTo>
                  <a:close/>
                  <a:moveTo>
                    <a:pt x="6771" y="11684"/>
                  </a:moveTo>
                  <a:cubicBezTo>
                    <a:pt x="6588" y="11684"/>
                    <a:pt x="6469" y="11866"/>
                    <a:pt x="6505" y="12092"/>
                  </a:cubicBezTo>
                  <a:cubicBezTo>
                    <a:pt x="6541" y="12320"/>
                    <a:pt x="6721" y="12505"/>
                    <a:pt x="6906" y="12505"/>
                  </a:cubicBezTo>
                  <a:cubicBezTo>
                    <a:pt x="7091" y="12505"/>
                    <a:pt x="7209" y="12320"/>
                    <a:pt x="7170" y="12092"/>
                  </a:cubicBezTo>
                  <a:cubicBezTo>
                    <a:pt x="7132" y="11866"/>
                    <a:pt x="6953" y="11684"/>
                    <a:pt x="6771" y="11684"/>
                  </a:cubicBezTo>
                  <a:close/>
                  <a:moveTo>
                    <a:pt x="7576" y="11684"/>
                  </a:moveTo>
                  <a:cubicBezTo>
                    <a:pt x="7393" y="11684"/>
                    <a:pt x="7276" y="11866"/>
                    <a:pt x="7315" y="12092"/>
                  </a:cubicBezTo>
                  <a:cubicBezTo>
                    <a:pt x="7354" y="12320"/>
                    <a:pt x="7536" y="12505"/>
                    <a:pt x="7721" y="12505"/>
                  </a:cubicBezTo>
                  <a:cubicBezTo>
                    <a:pt x="7905" y="12505"/>
                    <a:pt x="8022" y="12320"/>
                    <a:pt x="7980" y="12092"/>
                  </a:cubicBezTo>
                  <a:cubicBezTo>
                    <a:pt x="7940" y="11866"/>
                    <a:pt x="7758" y="11684"/>
                    <a:pt x="7576" y="11684"/>
                  </a:cubicBezTo>
                  <a:close/>
                  <a:moveTo>
                    <a:pt x="8393" y="11684"/>
                  </a:moveTo>
                  <a:cubicBezTo>
                    <a:pt x="8211" y="11684"/>
                    <a:pt x="8096" y="11866"/>
                    <a:pt x="8137" y="12092"/>
                  </a:cubicBezTo>
                  <a:cubicBezTo>
                    <a:pt x="8179" y="12320"/>
                    <a:pt x="8362" y="12505"/>
                    <a:pt x="8547" y="12505"/>
                  </a:cubicBezTo>
                  <a:cubicBezTo>
                    <a:pt x="8732" y="12505"/>
                    <a:pt x="8846" y="12320"/>
                    <a:pt x="8803" y="12092"/>
                  </a:cubicBezTo>
                  <a:cubicBezTo>
                    <a:pt x="8759" y="11866"/>
                    <a:pt x="8576" y="11684"/>
                    <a:pt x="8393" y="11684"/>
                  </a:cubicBezTo>
                  <a:close/>
                  <a:moveTo>
                    <a:pt x="9200" y="11684"/>
                  </a:moveTo>
                  <a:cubicBezTo>
                    <a:pt x="9017" y="11684"/>
                    <a:pt x="8904" y="11866"/>
                    <a:pt x="8947" y="12092"/>
                  </a:cubicBezTo>
                  <a:cubicBezTo>
                    <a:pt x="8991" y="12320"/>
                    <a:pt x="9177" y="12505"/>
                    <a:pt x="9362" y="12505"/>
                  </a:cubicBezTo>
                  <a:cubicBezTo>
                    <a:pt x="9547" y="12505"/>
                    <a:pt x="9659" y="12320"/>
                    <a:pt x="9613" y="12092"/>
                  </a:cubicBezTo>
                  <a:cubicBezTo>
                    <a:pt x="9567" y="11866"/>
                    <a:pt x="9382" y="11684"/>
                    <a:pt x="9200" y="11684"/>
                  </a:cubicBezTo>
                  <a:close/>
                  <a:moveTo>
                    <a:pt x="10005" y="11684"/>
                  </a:moveTo>
                  <a:cubicBezTo>
                    <a:pt x="9823" y="11684"/>
                    <a:pt x="9712" y="11866"/>
                    <a:pt x="9758" y="12092"/>
                  </a:cubicBezTo>
                  <a:cubicBezTo>
                    <a:pt x="9804" y="12320"/>
                    <a:pt x="9993" y="12505"/>
                    <a:pt x="10177" y="12505"/>
                  </a:cubicBezTo>
                  <a:cubicBezTo>
                    <a:pt x="10362" y="12505"/>
                    <a:pt x="10472" y="12320"/>
                    <a:pt x="10423" y="12092"/>
                  </a:cubicBezTo>
                  <a:cubicBezTo>
                    <a:pt x="10375" y="11866"/>
                    <a:pt x="10188" y="11684"/>
                    <a:pt x="10005" y="11684"/>
                  </a:cubicBezTo>
                  <a:close/>
                  <a:moveTo>
                    <a:pt x="10823" y="11684"/>
                  </a:moveTo>
                  <a:cubicBezTo>
                    <a:pt x="10640" y="11684"/>
                    <a:pt x="10531" y="11866"/>
                    <a:pt x="10580" y="12092"/>
                  </a:cubicBezTo>
                  <a:cubicBezTo>
                    <a:pt x="10629" y="12320"/>
                    <a:pt x="10819" y="12505"/>
                    <a:pt x="11003" y="12505"/>
                  </a:cubicBezTo>
                  <a:cubicBezTo>
                    <a:pt x="11189" y="12505"/>
                    <a:pt x="11297" y="12320"/>
                    <a:pt x="11245" y="12092"/>
                  </a:cubicBezTo>
                  <a:cubicBezTo>
                    <a:pt x="11195" y="11866"/>
                    <a:pt x="11006" y="11684"/>
                    <a:pt x="10823" y="11684"/>
                  </a:cubicBezTo>
                  <a:close/>
                  <a:moveTo>
                    <a:pt x="11628" y="11684"/>
                  </a:moveTo>
                  <a:cubicBezTo>
                    <a:pt x="11446" y="11684"/>
                    <a:pt x="11339" y="11866"/>
                    <a:pt x="11390" y="12092"/>
                  </a:cubicBezTo>
                  <a:cubicBezTo>
                    <a:pt x="11442" y="12320"/>
                    <a:pt x="11634" y="12505"/>
                    <a:pt x="11818" y="12505"/>
                  </a:cubicBezTo>
                  <a:cubicBezTo>
                    <a:pt x="12003" y="12505"/>
                    <a:pt x="12109" y="12320"/>
                    <a:pt x="12055" y="12092"/>
                  </a:cubicBezTo>
                  <a:cubicBezTo>
                    <a:pt x="12002" y="11866"/>
                    <a:pt x="11811" y="11684"/>
                    <a:pt x="11628" y="11684"/>
                  </a:cubicBezTo>
                  <a:close/>
                  <a:moveTo>
                    <a:pt x="12446" y="11684"/>
                  </a:moveTo>
                  <a:cubicBezTo>
                    <a:pt x="12263" y="11684"/>
                    <a:pt x="12159" y="11866"/>
                    <a:pt x="12213" y="12092"/>
                  </a:cubicBezTo>
                  <a:cubicBezTo>
                    <a:pt x="12267" y="12320"/>
                    <a:pt x="12461" y="12505"/>
                    <a:pt x="12645" y="12505"/>
                  </a:cubicBezTo>
                  <a:cubicBezTo>
                    <a:pt x="12830" y="12505"/>
                    <a:pt x="12934" y="12320"/>
                    <a:pt x="12878" y="12092"/>
                  </a:cubicBezTo>
                  <a:cubicBezTo>
                    <a:pt x="12822" y="11866"/>
                    <a:pt x="12629" y="11684"/>
                    <a:pt x="12446" y="11684"/>
                  </a:cubicBezTo>
                  <a:close/>
                  <a:moveTo>
                    <a:pt x="14059" y="11684"/>
                  </a:moveTo>
                  <a:cubicBezTo>
                    <a:pt x="13876" y="11684"/>
                    <a:pt x="13775" y="11866"/>
                    <a:pt x="13834" y="12092"/>
                  </a:cubicBezTo>
                  <a:cubicBezTo>
                    <a:pt x="13893" y="12320"/>
                    <a:pt x="14091" y="12505"/>
                    <a:pt x="14276" y="12505"/>
                  </a:cubicBezTo>
                  <a:cubicBezTo>
                    <a:pt x="14460" y="12505"/>
                    <a:pt x="14561" y="12320"/>
                    <a:pt x="14499" y="12092"/>
                  </a:cubicBezTo>
                  <a:cubicBezTo>
                    <a:pt x="14439" y="11866"/>
                    <a:pt x="14241" y="11684"/>
                    <a:pt x="14059" y="11684"/>
                  </a:cubicBezTo>
                  <a:close/>
                  <a:moveTo>
                    <a:pt x="1999" y="12680"/>
                  </a:moveTo>
                  <a:cubicBezTo>
                    <a:pt x="1814" y="12680"/>
                    <a:pt x="1681" y="12868"/>
                    <a:pt x="1703" y="13100"/>
                  </a:cubicBezTo>
                  <a:cubicBezTo>
                    <a:pt x="1725" y="13333"/>
                    <a:pt x="1895" y="13524"/>
                    <a:pt x="2082" y="13524"/>
                  </a:cubicBezTo>
                  <a:cubicBezTo>
                    <a:pt x="2270" y="13524"/>
                    <a:pt x="2402" y="13333"/>
                    <a:pt x="2378" y="13100"/>
                  </a:cubicBezTo>
                  <a:cubicBezTo>
                    <a:pt x="2354" y="12868"/>
                    <a:pt x="2184" y="12680"/>
                    <a:pt x="1999" y="12680"/>
                  </a:cubicBezTo>
                  <a:close/>
                  <a:moveTo>
                    <a:pt x="2828" y="12680"/>
                  </a:moveTo>
                  <a:cubicBezTo>
                    <a:pt x="2643" y="12680"/>
                    <a:pt x="2512" y="12868"/>
                    <a:pt x="2537" y="13100"/>
                  </a:cubicBezTo>
                  <a:cubicBezTo>
                    <a:pt x="2561" y="13333"/>
                    <a:pt x="2734" y="13524"/>
                    <a:pt x="2921" y="13524"/>
                  </a:cubicBezTo>
                  <a:cubicBezTo>
                    <a:pt x="3108" y="13524"/>
                    <a:pt x="3238" y="13333"/>
                    <a:pt x="3212" y="13100"/>
                  </a:cubicBezTo>
                  <a:cubicBezTo>
                    <a:pt x="3185" y="12868"/>
                    <a:pt x="3013" y="12680"/>
                    <a:pt x="2828" y="12680"/>
                  </a:cubicBezTo>
                  <a:close/>
                  <a:moveTo>
                    <a:pt x="5291" y="12680"/>
                  </a:moveTo>
                  <a:cubicBezTo>
                    <a:pt x="5106" y="12680"/>
                    <a:pt x="4982" y="12868"/>
                    <a:pt x="5014" y="13100"/>
                  </a:cubicBezTo>
                  <a:cubicBezTo>
                    <a:pt x="5046" y="13333"/>
                    <a:pt x="5224" y="13524"/>
                    <a:pt x="5411" y="13524"/>
                  </a:cubicBezTo>
                  <a:cubicBezTo>
                    <a:pt x="5599" y="13524"/>
                    <a:pt x="5723" y="13333"/>
                    <a:pt x="5688" y="13100"/>
                  </a:cubicBezTo>
                  <a:cubicBezTo>
                    <a:pt x="5654" y="12868"/>
                    <a:pt x="5476" y="12680"/>
                    <a:pt x="5291" y="12680"/>
                  </a:cubicBezTo>
                  <a:close/>
                  <a:moveTo>
                    <a:pt x="6108" y="12680"/>
                  </a:moveTo>
                  <a:cubicBezTo>
                    <a:pt x="5922" y="12680"/>
                    <a:pt x="5801" y="12868"/>
                    <a:pt x="5835" y="13100"/>
                  </a:cubicBezTo>
                  <a:cubicBezTo>
                    <a:pt x="5870" y="13333"/>
                    <a:pt x="6051" y="13524"/>
                    <a:pt x="6238" y="13524"/>
                  </a:cubicBezTo>
                  <a:cubicBezTo>
                    <a:pt x="6426" y="13524"/>
                    <a:pt x="6547" y="13333"/>
                    <a:pt x="6510" y="13100"/>
                  </a:cubicBezTo>
                  <a:cubicBezTo>
                    <a:pt x="6473" y="12868"/>
                    <a:pt x="6293" y="12680"/>
                    <a:pt x="6108" y="12680"/>
                  </a:cubicBezTo>
                  <a:close/>
                  <a:moveTo>
                    <a:pt x="6938" y="12680"/>
                  </a:moveTo>
                  <a:cubicBezTo>
                    <a:pt x="6752" y="12680"/>
                    <a:pt x="6632" y="12868"/>
                    <a:pt x="6669" y="13100"/>
                  </a:cubicBezTo>
                  <a:cubicBezTo>
                    <a:pt x="6707" y="13333"/>
                    <a:pt x="6889" y="13524"/>
                    <a:pt x="7077" y="13524"/>
                  </a:cubicBezTo>
                  <a:cubicBezTo>
                    <a:pt x="7264" y="13524"/>
                    <a:pt x="7383" y="13333"/>
                    <a:pt x="7344" y="13100"/>
                  </a:cubicBezTo>
                  <a:cubicBezTo>
                    <a:pt x="7304" y="12868"/>
                    <a:pt x="7123" y="12680"/>
                    <a:pt x="6938" y="12680"/>
                  </a:cubicBezTo>
                  <a:close/>
                  <a:moveTo>
                    <a:pt x="7755" y="12680"/>
                  </a:moveTo>
                  <a:cubicBezTo>
                    <a:pt x="7569" y="12680"/>
                    <a:pt x="7451" y="12868"/>
                    <a:pt x="7491" y="13100"/>
                  </a:cubicBezTo>
                  <a:cubicBezTo>
                    <a:pt x="7531" y="13333"/>
                    <a:pt x="7716" y="13524"/>
                    <a:pt x="7904" y="13524"/>
                  </a:cubicBezTo>
                  <a:cubicBezTo>
                    <a:pt x="8090" y="13524"/>
                    <a:pt x="8208" y="13333"/>
                    <a:pt x="8166" y="13100"/>
                  </a:cubicBezTo>
                  <a:cubicBezTo>
                    <a:pt x="8124" y="12868"/>
                    <a:pt x="7940" y="12680"/>
                    <a:pt x="7755" y="12680"/>
                  </a:cubicBezTo>
                  <a:close/>
                  <a:moveTo>
                    <a:pt x="9402" y="12680"/>
                  </a:moveTo>
                  <a:cubicBezTo>
                    <a:pt x="9216" y="12680"/>
                    <a:pt x="9102" y="12868"/>
                    <a:pt x="9147" y="13100"/>
                  </a:cubicBezTo>
                  <a:cubicBezTo>
                    <a:pt x="9192" y="13333"/>
                    <a:pt x="9381" y="13524"/>
                    <a:pt x="9569" y="13524"/>
                  </a:cubicBezTo>
                  <a:cubicBezTo>
                    <a:pt x="9756" y="13524"/>
                    <a:pt x="9869" y="13333"/>
                    <a:pt x="9822" y="13100"/>
                  </a:cubicBezTo>
                  <a:cubicBezTo>
                    <a:pt x="9775" y="12868"/>
                    <a:pt x="9587" y="12680"/>
                    <a:pt x="9402" y="12680"/>
                  </a:cubicBezTo>
                  <a:close/>
                  <a:moveTo>
                    <a:pt x="10219" y="12680"/>
                  </a:moveTo>
                  <a:cubicBezTo>
                    <a:pt x="10034" y="12680"/>
                    <a:pt x="9922" y="12868"/>
                    <a:pt x="9969" y="13100"/>
                  </a:cubicBezTo>
                  <a:cubicBezTo>
                    <a:pt x="10017" y="13333"/>
                    <a:pt x="10209" y="13524"/>
                    <a:pt x="10396" y="13524"/>
                  </a:cubicBezTo>
                  <a:cubicBezTo>
                    <a:pt x="10583" y="13524"/>
                    <a:pt x="10694" y="13333"/>
                    <a:pt x="10644" y="13100"/>
                  </a:cubicBezTo>
                  <a:cubicBezTo>
                    <a:pt x="10594" y="12868"/>
                    <a:pt x="10404" y="12680"/>
                    <a:pt x="10219" y="12680"/>
                  </a:cubicBezTo>
                  <a:close/>
                  <a:moveTo>
                    <a:pt x="11036" y="12680"/>
                  </a:moveTo>
                  <a:cubicBezTo>
                    <a:pt x="10851" y="12680"/>
                    <a:pt x="10741" y="12868"/>
                    <a:pt x="10792" y="13100"/>
                  </a:cubicBezTo>
                  <a:cubicBezTo>
                    <a:pt x="10842" y="13333"/>
                    <a:pt x="11035" y="13524"/>
                    <a:pt x="11222" y="13524"/>
                  </a:cubicBezTo>
                  <a:cubicBezTo>
                    <a:pt x="11410" y="13524"/>
                    <a:pt x="11518" y="13333"/>
                    <a:pt x="11466" y="13100"/>
                  </a:cubicBezTo>
                  <a:cubicBezTo>
                    <a:pt x="11414" y="12868"/>
                    <a:pt x="11222" y="12680"/>
                    <a:pt x="11036" y="12680"/>
                  </a:cubicBezTo>
                  <a:close/>
                  <a:moveTo>
                    <a:pt x="6264" y="13718"/>
                  </a:moveTo>
                  <a:cubicBezTo>
                    <a:pt x="6076" y="13718"/>
                    <a:pt x="5953" y="13911"/>
                    <a:pt x="5988" y="14150"/>
                  </a:cubicBezTo>
                  <a:cubicBezTo>
                    <a:pt x="6024" y="14390"/>
                    <a:pt x="6207" y="14586"/>
                    <a:pt x="6398" y="14586"/>
                  </a:cubicBezTo>
                  <a:cubicBezTo>
                    <a:pt x="6588" y="14586"/>
                    <a:pt x="6711" y="14390"/>
                    <a:pt x="6673" y="14150"/>
                  </a:cubicBezTo>
                  <a:cubicBezTo>
                    <a:pt x="6635" y="13911"/>
                    <a:pt x="6452" y="13718"/>
                    <a:pt x="6264" y="13718"/>
                  </a:cubicBezTo>
                  <a:close/>
                  <a:moveTo>
                    <a:pt x="7105" y="13718"/>
                  </a:moveTo>
                  <a:cubicBezTo>
                    <a:pt x="6917" y="13718"/>
                    <a:pt x="6795" y="13911"/>
                    <a:pt x="6834" y="14150"/>
                  </a:cubicBezTo>
                  <a:cubicBezTo>
                    <a:pt x="6872" y="14390"/>
                    <a:pt x="7058" y="14586"/>
                    <a:pt x="7248" y="14586"/>
                  </a:cubicBezTo>
                  <a:cubicBezTo>
                    <a:pt x="7438" y="14586"/>
                    <a:pt x="7558" y="14390"/>
                    <a:pt x="7518" y="14150"/>
                  </a:cubicBezTo>
                  <a:cubicBezTo>
                    <a:pt x="7477" y="13911"/>
                    <a:pt x="7293" y="13718"/>
                    <a:pt x="7105" y="13718"/>
                  </a:cubicBezTo>
                  <a:close/>
                  <a:moveTo>
                    <a:pt x="9604" y="13718"/>
                  </a:moveTo>
                  <a:cubicBezTo>
                    <a:pt x="9416" y="13718"/>
                    <a:pt x="9301" y="13911"/>
                    <a:pt x="9347" y="14150"/>
                  </a:cubicBezTo>
                  <a:cubicBezTo>
                    <a:pt x="9394" y="14390"/>
                    <a:pt x="9586" y="14586"/>
                    <a:pt x="9776" y="14586"/>
                  </a:cubicBezTo>
                  <a:cubicBezTo>
                    <a:pt x="9966" y="14586"/>
                    <a:pt x="10080" y="14390"/>
                    <a:pt x="10031" y="14150"/>
                  </a:cubicBezTo>
                  <a:cubicBezTo>
                    <a:pt x="9983" y="13911"/>
                    <a:pt x="9791" y="13718"/>
                    <a:pt x="9604" y="13718"/>
                  </a:cubicBezTo>
                  <a:close/>
                  <a:moveTo>
                    <a:pt x="10433" y="13718"/>
                  </a:moveTo>
                  <a:cubicBezTo>
                    <a:pt x="10245" y="13718"/>
                    <a:pt x="10132" y="13911"/>
                    <a:pt x="10181" y="14150"/>
                  </a:cubicBezTo>
                  <a:cubicBezTo>
                    <a:pt x="10230" y="14390"/>
                    <a:pt x="10425" y="14586"/>
                    <a:pt x="10614" y="14586"/>
                  </a:cubicBezTo>
                  <a:cubicBezTo>
                    <a:pt x="10804" y="14586"/>
                    <a:pt x="10917" y="14390"/>
                    <a:pt x="10865" y="14150"/>
                  </a:cubicBezTo>
                  <a:cubicBezTo>
                    <a:pt x="10814" y="13911"/>
                    <a:pt x="10620" y="13718"/>
                    <a:pt x="10433" y="13718"/>
                  </a:cubicBezTo>
                  <a:close/>
                  <a:moveTo>
                    <a:pt x="11274" y="13718"/>
                  </a:moveTo>
                  <a:cubicBezTo>
                    <a:pt x="11086" y="13718"/>
                    <a:pt x="10975" y="13911"/>
                    <a:pt x="11027" y="14150"/>
                  </a:cubicBezTo>
                  <a:cubicBezTo>
                    <a:pt x="11079" y="14390"/>
                    <a:pt x="11275" y="14586"/>
                    <a:pt x="11464" y="14586"/>
                  </a:cubicBezTo>
                  <a:cubicBezTo>
                    <a:pt x="11655" y="14586"/>
                    <a:pt x="11764" y="14390"/>
                    <a:pt x="11710" y="14150"/>
                  </a:cubicBezTo>
                  <a:cubicBezTo>
                    <a:pt x="11657" y="13911"/>
                    <a:pt x="11462" y="13718"/>
                    <a:pt x="11274" y="13718"/>
                  </a:cubicBezTo>
                  <a:close/>
                  <a:moveTo>
                    <a:pt x="12102" y="13718"/>
                  </a:moveTo>
                  <a:cubicBezTo>
                    <a:pt x="11915" y="13718"/>
                    <a:pt x="11807" y="13911"/>
                    <a:pt x="11861" y="14150"/>
                  </a:cubicBezTo>
                  <a:cubicBezTo>
                    <a:pt x="11915" y="14390"/>
                    <a:pt x="12113" y="14586"/>
                    <a:pt x="12303" y="14586"/>
                  </a:cubicBezTo>
                  <a:cubicBezTo>
                    <a:pt x="12493" y="14586"/>
                    <a:pt x="12601" y="14390"/>
                    <a:pt x="12544" y="14150"/>
                  </a:cubicBezTo>
                  <a:cubicBezTo>
                    <a:pt x="12488" y="13911"/>
                    <a:pt x="12290" y="13718"/>
                    <a:pt x="12102" y="13718"/>
                  </a:cubicBezTo>
                  <a:close/>
                  <a:moveTo>
                    <a:pt x="14603" y="13718"/>
                  </a:moveTo>
                  <a:cubicBezTo>
                    <a:pt x="14415" y="13718"/>
                    <a:pt x="14313" y="13911"/>
                    <a:pt x="14375" y="14150"/>
                  </a:cubicBezTo>
                  <a:cubicBezTo>
                    <a:pt x="14438" y="14390"/>
                    <a:pt x="14642" y="14586"/>
                    <a:pt x="14832" y="14586"/>
                  </a:cubicBezTo>
                  <a:cubicBezTo>
                    <a:pt x="15022" y="14586"/>
                    <a:pt x="15123" y="14390"/>
                    <a:pt x="15059" y="14150"/>
                  </a:cubicBezTo>
                  <a:cubicBezTo>
                    <a:pt x="14995" y="13911"/>
                    <a:pt x="14790" y="13718"/>
                    <a:pt x="14603" y="13718"/>
                  </a:cubicBezTo>
                  <a:close/>
                  <a:moveTo>
                    <a:pt x="6431" y="14776"/>
                  </a:moveTo>
                  <a:cubicBezTo>
                    <a:pt x="6241" y="14776"/>
                    <a:pt x="6116" y="14975"/>
                    <a:pt x="6153" y="15220"/>
                  </a:cubicBezTo>
                  <a:cubicBezTo>
                    <a:pt x="6190" y="15467"/>
                    <a:pt x="6376" y="15669"/>
                    <a:pt x="6569" y="15669"/>
                  </a:cubicBezTo>
                  <a:cubicBezTo>
                    <a:pt x="6762" y="15669"/>
                    <a:pt x="6886" y="15467"/>
                    <a:pt x="6847" y="15220"/>
                  </a:cubicBezTo>
                  <a:cubicBezTo>
                    <a:pt x="6808" y="14975"/>
                    <a:pt x="6622" y="14776"/>
                    <a:pt x="6431" y="14776"/>
                  </a:cubicBezTo>
                  <a:close/>
                  <a:moveTo>
                    <a:pt x="7284" y="14776"/>
                  </a:moveTo>
                  <a:cubicBezTo>
                    <a:pt x="7093" y="14776"/>
                    <a:pt x="6971" y="14975"/>
                    <a:pt x="7010" y="15220"/>
                  </a:cubicBezTo>
                  <a:cubicBezTo>
                    <a:pt x="7049" y="15467"/>
                    <a:pt x="7238" y="15669"/>
                    <a:pt x="7431" y="15669"/>
                  </a:cubicBezTo>
                  <a:cubicBezTo>
                    <a:pt x="7624" y="15669"/>
                    <a:pt x="7745" y="15467"/>
                    <a:pt x="7704" y="15220"/>
                  </a:cubicBezTo>
                  <a:cubicBezTo>
                    <a:pt x="7662" y="14975"/>
                    <a:pt x="7474" y="14776"/>
                    <a:pt x="7284" y="14776"/>
                  </a:cubicBezTo>
                  <a:close/>
                  <a:moveTo>
                    <a:pt x="10658" y="14776"/>
                  </a:moveTo>
                  <a:cubicBezTo>
                    <a:pt x="10468" y="14776"/>
                    <a:pt x="10354" y="14975"/>
                    <a:pt x="10404" y="15220"/>
                  </a:cubicBezTo>
                  <a:cubicBezTo>
                    <a:pt x="10455" y="15467"/>
                    <a:pt x="10653" y="15669"/>
                    <a:pt x="10845" y="15669"/>
                  </a:cubicBezTo>
                  <a:cubicBezTo>
                    <a:pt x="11038" y="15669"/>
                    <a:pt x="11151" y="15467"/>
                    <a:pt x="11098" y="15220"/>
                  </a:cubicBezTo>
                  <a:cubicBezTo>
                    <a:pt x="11046" y="14975"/>
                    <a:pt x="10849" y="14776"/>
                    <a:pt x="10658" y="14776"/>
                  </a:cubicBezTo>
                  <a:close/>
                  <a:moveTo>
                    <a:pt x="11499" y="14776"/>
                  </a:moveTo>
                  <a:cubicBezTo>
                    <a:pt x="11309" y="14776"/>
                    <a:pt x="11197" y="14975"/>
                    <a:pt x="11250" y="15220"/>
                  </a:cubicBezTo>
                  <a:cubicBezTo>
                    <a:pt x="11303" y="15467"/>
                    <a:pt x="11503" y="15669"/>
                    <a:pt x="11696" y="15669"/>
                  </a:cubicBezTo>
                  <a:cubicBezTo>
                    <a:pt x="11889" y="15669"/>
                    <a:pt x="11999" y="15467"/>
                    <a:pt x="11944" y="15220"/>
                  </a:cubicBezTo>
                  <a:cubicBezTo>
                    <a:pt x="11888" y="14975"/>
                    <a:pt x="11690" y="14776"/>
                    <a:pt x="11499" y="14776"/>
                  </a:cubicBezTo>
                  <a:close/>
                  <a:moveTo>
                    <a:pt x="12352" y="14776"/>
                  </a:moveTo>
                  <a:cubicBezTo>
                    <a:pt x="12162" y="14776"/>
                    <a:pt x="12052" y="14975"/>
                    <a:pt x="12107" y="15220"/>
                  </a:cubicBezTo>
                  <a:cubicBezTo>
                    <a:pt x="12163" y="15467"/>
                    <a:pt x="12366" y="15669"/>
                    <a:pt x="12558" y="15669"/>
                  </a:cubicBezTo>
                  <a:cubicBezTo>
                    <a:pt x="12751" y="15669"/>
                    <a:pt x="12859" y="15467"/>
                    <a:pt x="12801" y="15220"/>
                  </a:cubicBezTo>
                  <a:cubicBezTo>
                    <a:pt x="12743" y="14975"/>
                    <a:pt x="12542" y="14776"/>
                    <a:pt x="12352" y="14776"/>
                  </a:cubicBezTo>
                  <a:close/>
                  <a:moveTo>
                    <a:pt x="15728" y="14776"/>
                  </a:moveTo>
                  <a:cubicBezTo>
                    <a:pt x="15538" y="14776"/>
                    <a:pt x="15437" y="14975"/>
                    <a:pt x="15503" y="15220"/>
                  </a:cubicBezTo>
                  <a:cubicBezTo>
                    <a:pt x="15570" y="15467"/>
                    <a:pt x="15781" y="15669"/>
                    <a:pt x="15974" y="15669"/>
                  </a:cubicBezTo>
                  <a:cubicBezTo>
                    <a:pt x="16167" y="15669"/>
                    <a:pt x="16266" y="15467"/>
                    <a:pt x="16197" y="15220"/>
                  </a:cubicBezTo>
                  <a:cubicBezTo>
                    <a:pt x="16129" y="14975"/>
                    <a:pt x="15919" y="14776"/>
                    <a:pt x="15728" y="14776"/>
                  </a:cubicBezTo>
                  <a:close/>
                  <a:moveTo>
                    <a:pt x="6599" y="15876"/>
                  </a:moveTo>
                  <a:cubicBezTo>
                    <a:pt x="6405" y="15876"/>
                    <a:pt x="6279" y="16080"/>
                    <a:pt x="6317" y="16333"/>
                  </a:cubicBezTo>
                  <a:cubicBezTo>
                    <a:pt x="6355" y="16587"/>
                    <a:pt x="6544" y="16794"/>
                    <a:pt x="6740" y="16794"/>
                  </a:cubicBezTo>
                  <a:cubicBezTo>
                    <a:pt x="6936" y="16794"/>
                    <a:pt x="7062" y="16587"/>
                    <a:pt x="7021" y="16333"/>
                  </a:cubicBezTo>
                  <a:cubicBezTo>
                    <a:pt x="6981" y="16080"/>
                    <a:pt x="6792" y="15876"/>
                    <a:pt x="6599" y="15876"/>
                  </a:cubicBezTo>
                  <a:close/>
                  <a:moveTo>
                    <a:pt x="10884" y="15876"/>
                  </a:moveTo>
                  <a:cubicBezTo>
                    <a:pt x="10691" y="15876"/>
                    <a:pt x="10576" y="16080"/>
                    <a:pt x="10628" y="16333"/>
                  </a:cubicBezTo>
                  <a:cubicBezTo>
                    <a:pt x="10680" y="16587"/>
                    <a:pt x="10881" y="16794"/>
                    <a:pt x="11076" y="16794"/>
                  </a:cubicBezTo>
                  <a:cubicBezTo>
                    <a:pt x="11272" y="16794"/>
                    <a:pt x="11386" y="16587"/>
                    <a:pt x="11331" y="16333"/>
                  </a:cubicBezTo>
                  <a:cubicBezTo>
                    <a:pt x="11278" y="16080"/>
                    <a:pt x="11077" y="15876"/>
                    <a:pt x="10884" y="15876"/>
                  </a:cubicBezTo>
                  <a:close/>
                  <a:moveTo>
                    <a:pt x="16024" y="15876"/>
                  </a:moveTo>
                  <a:cubicBezTo>
                    <a:pt x="15831" y="15876"/>
                    <a:pt x="15729" y="16080"/>
                    <a:pt x="15797" y="16333"/>
                  </a:cubicBezTo>
                  <a:cubicBezTo>
                    <a:pt x="15866" y="16587"/>
                    <a:pt x="16081" y="16794"/>
                    <a:pt x="16277" y="16794"/>
                  </a:cubicBezTo>
                  <a:cubicBezTo>
                    <a:pt x="16472" y="16794"/>
                    <a:pt x="16573" y="16587"/>
                    <a:pt x="16502" y="16333"/>
                  </a:cubicBezTo>
                  <a:cubicBezTo>
                    <a:pt x="16431" y="16080"/>
                    <a:pt x="16217" y="15876"/>
                    <a:pt x="16024" y="15876"/>
                  </a:cubicBezTo>
                  <a:close/>
                  <a:moveTo>
                    <a:pt x="10258" y="16997"/>
                  </a:moveTo>
                  <a:cubicBezTo>
                    <a:pt x="10062" y="16997"/>
                    <a:pt x="9943" y="17207"/>
                    <a:pt x="9993" y="17466"/>
                  </a:cubicBezTo>
                  <a:cubicBezTo>
                    <a:pt x="10044" y="17728"/>
                    <a:pt x="10246" y="17942"/>
                    <a:pt x="10445" y="17942"/>
                  </a:cubicBezTo>
                  <a:cubicBezTo>
                    <a:pt x="10643" y="17942"/>
                    <a:pt x="10760" y="17728"/>
                    <a:pt x="10707" y="17466"/>
                  </a:cubicBezTo>
                  <a:cubicBezTo>
                    <a:pt x="10655" y="17207"/>
                    <a:pt x="10454" y="16997"/>
                    <a:pt x="10258" y="16997"/>
                  </a:cubicBezTo>
                  <a:close/>
                  <a:moveTo>
                    <a:pt x="11985" y="16997"/>
                  </a:moveTo>
                  <a:cubicBezTo>
                    <a:pt x="11789" y="16997"/>
                    <a:pt x="11676" y="17207"/>
                    <a:pt x="11732" y="17466"/>
                  </a:cubicBezTo>
                  <a:cubicBezTo>
                    <a:pt x="11789" y="17728"/>
                    <a:pt x="11995" y="17942"/>
                    <a:pt x="12194" y="17942"/>
                  </a:cubicBezTo>
                  <a:cubicBezTo>
                    <a:pt x="12392" y="17942"/>
                    <a:pt x="12505" y="17728"/>
                    <a:pt x="12446" y="17466"/>
                  </a:cubicBezTo>
                  <a:cubicBezTo>
                    <a:pt x="12387" y="17207"/>
                    <a:pt x="12182" y="16997"/>
                    <a:pt x="11985" y="16997"/>
                  </a:cubicBezTo>
                  <a:close/>
                  <a:moveTo>
                    <a:pt x="13726" y="16997"/>
                  </a:moveTo>
                  <a:cubicBezTo>
                    <a:pt x="13530" y="16997"/>
                    <a:pt x="13421" y="17207"/>
                    <a:pt x="13483" y="17466"/>
                  </a:cubicBezTo>
                  <a:cubicBezTo>
                    <a:pt x="13545" y="17728"/>
                    <a:pt x="13756" y="17942"/>
                    <a:pt x="13955" y="17942"/>
                  </a:cubicBezTo>
                  <a:cubicBezTo>
                    <a:pt x="14153" y="17942"/>
                    <a:pt x="14261" y="17728"/>
                    <a:pt x="14196" y="17466"/>
                  </a:cubicBezTo>
                  <a:cubicBezTo>
                    <a:pt x="14132" y="17207"/>
                    <a:pt x="13922" y="16997"/>
                    <a:pt x="13726" y="16997"/>
                  </a:cubicBezTo>
                  <a:close/>
                  <a:moveTo>
                    <a:pt x="14602" y="16997"/>
                  </a:moveTo>
                  <a:cubicBezTo>
                    <a:pt x="14405" y="16997"/>
                    <a:pt x="14300" y="17207"/>
                    <a:pt x="14364" y="17466"/>
                  </a:cubicBezTo>
                  <a:cubicBezTo>
                    <a:pt x="14429" y="17728"/>
                    <a:pt x="14642" y="17942"/>
                    <a:pt x="14841" y="17942"/>
                  </a:cubicBezTo>
                  <a:cubicBezTo>
                    <a:pt x="15039" y="17942"/>
                    <a:pt x="15145" y="17728"/>
                    <a:pt x="15078" y="17466"/>
                  </a:cubicBezTo>
                  <a:cubicBezTo>
                    <a:pt x="15011" y="17207"/>
                    <a:pt x="14798" y="16997"/>
                    <a:pt x="14602" y="16997"/>
                  </a:cubicBezTo>
                  <a:close/>
                  <a:moveTo>
                    <a:pt x="11359" y="18138"/>
                  </a:moveTo>
                  <a:cubicBezTo>
                    <a:pt x="11161" y="18138"/>
                    <a:pt x="11043" y="18353"/>
                    <a:pt x="11098" y="18621"/>
                  </a:cubicBezTo>
                  <a:cubicBezTo>
                    <a:pt x="11153" y="18891"/>
                    <a:pt x="11362" y="19110"/>
                    <a:pt x="11562" y="19110"/>
                  </a:cubicBezTo>
                  <a:cubicBezTo>
                    <a:pt x="11764" y="19110"/>
                    <a:pt x="11880" y="18891"/>
                    <a:pt x="11822" y="18621"/>
                  </a:cubicBezTo>
                  <a:cubicBezTo>
                    <a:pt x="11765" y="18353"/>
                    <a:pt x="11558" y="18138"/>
                    <a:pt x="11359" y="18138"/>
                  </a:cubicBezTo>
                  <a:close/>
                  <a:moveTo>
                    <a:pt x="12246" y="18138"/>
                  </a:moveTo>
                  <a:cubicBezTo>
                    <a:pt x="12048" y="18138"/>
                    <a:pt x="11933" y="18353"/>
                    <a:pt x="11991" y="18621"/>
                  </a:cubicBezTo>
                  <a:cubicBezTo>
                    <a:pt x="12049" y="18891"/>
                    <a:pt x="12259" y="19110"/>
                    <a:pt x="12460" y="19110"/>
                  </a:cubicBezTo>
                  <a:cubicBezTo>
                    <a:pt x="12662" y="19110"/>
                    <a:pt x="12776" y="18891"/>
                    <a:pt x="12715" y="18621"/>
                  </a:cubicBezTo>
                  <a:cubicBezTo>
                    <a:pt x="12655" y="18353"/>
                    <a:pt x="12445" y="18138"/>
                    <a:pt x="12246" y="18138"/>
                  </a:cubicBezTo>
                  <a:close/>
                  <a:moveTo>
                    <a:pt x="13122" y="18138"/>
                  </a:moveTo>
                  <a:cubicBezTo>
                    <a:pt x="12924" y="18138"/>
                    <a:pt x="12811" y="18353"/>
                    <a:pt x="12872" y="18621"/>
                  </a:cubicBezTo>
                  <a:cubicBezTo>
                    <a:pt x="12933" y="18891"/>
                    <a:pt x="13146" y="19110"/>
                    <a:pt x="13347" y="19110"/>
                  </a:cubicBezTo>
                  <a:cubicBezTo>
                    <a:pt x="13549" y="19110"/>
                    <a:pt x="13659" y="18891"/>
                    <a:pt x="13596" y="18621"/>
                  </a:cubicBezTo>
                  <a:cubicBezTo>
                    <a:pt x="13533" y="18353"/>
                    <a:pt x="13321" y="18138"/>
                    <a:pt x="13122" y="18138"/>
                  </a:cubicBezTo>
                  <a:close/>
                  <a:moveTo>
                    <a:pt x="14010" y="18138"/>
                  </a:moveTo>
                  <a:cubicBezTo>
                    <a:pt x="13811" y="18138"/>
                    <a:pt x="13701" y="18353"/>
                    <a:pt x="13765" y="18621"/>
                  </a:cubicBezTo>
                  <a:cubicBezTo>
                    <a:pt x="13829" y="18891"/>
                    <a:pt x="14044" y="19110"/>
                    <a:pt x="14246" y="19110"/>
                  </a:cubicBezTo>
                  <a:cubicBezTo>
                    <a:pt x="14447" y="19110"/>
                    <a:pt x="14556" y="18891"/>
                    <a:pt x="14489" y="18621"/>
                  </a:cubicBezTo>
                  <a:cubicBezTo>
                    <a:pt x="14423" y="18353"/>
                    <a:pt x="14209" y="18138"/>
                    <a:pt x="14010" y="18138"/>
                  </a:cubicBezTo>
                  <a:close/>
                  <a:moveTo>
                    <a:pt x="14898" y="18138"/>
                  </a:moveTo>
                  <a:cubicBezTo>
                    <a:pt x="14698" y="18138"/>
                    <a:pt x="14591" y="18353"/>
                    <a:pt x="14658" y="18621"/>
                  </a:cubicBezTo>
                  <a:cubicBezTo>
                    <a:pt x="14725" y="18891"/>
                    <a:pt x="14942" y="19110"/>
                    <a:pt x="15144" y="19110"/>
                  </a:cubicBezTo>
                  <a:cubicBezTo>
                    <a:pt x="15345" y="19110"/>
                    <a:pt x="15452" y="18891"/>
                    <a:pt x="15383" y="18621"/>
                  </a:cubicBezTo>
                  <a:cubicBezTo>
                    <a:pt x="15314" y="18353"/>
                    <a:pt x="15096" y="18138"/>
                    <a:pt x="14898" y="18138"/>
                  </a:cubicBezTo>
                  <a:close/>
                  <a:moveTo>
                    <a:pt x="15774" y="18138"/>
                  </a:moveTo>
                  <a:cubicBezTo>
                    <a:pt x="15575" y="18138"/>
                    <a:pt x="15470" y="18353"/>
                    <a:pt x="15540" y="18621"/>
                  </a:cubicBezTo>
                  <a:cubicBezTo>
                    <a:pt x="15610" y="18891"/>
                    <a:pt x="15829" y="19110"/>
                    <a:pt x="16031" y="19110"/>
                  </a:cubicBezTo>
                  <a:cubicBezTo>
                    <a:pt x="16232" y="19110"/>
                    <a:pt x="16336" y="18891"/>
                    <a:pt x="16264" y="18621"/>
                  </a:cubicBezTo>
                  <a:cubicBezTo>
                    <a:pt x="16192" y="18353"/>
                    <a:pt x="15973" y="18138"/>
                    <a:pt x="15774" y="18138"/>
                  </a:cubicBezTo>
                  <a:close/>
                  <a:moveTo>
                    <a:pt x="17538" y="18138"/>
                  </a:moveTo>
                  <a:cubicBezTo>
                    <a:pt x="17339" y="18138"/>
                    <a:pt x="17239" y="18353"/>
                    <a:pt x="17315" y="18621"/>
                  </a:cubicBezTo>
                  <a:cubicBezTo>
                    <a:pt x="17391" y="18891"/>
                    <a:pt x="17615" y="19110"/>
                    <a:pt x="17816" y="19110"/>
                  </a:cubicBezTo>
                  <a:cubicBezTo>
                    <a:pt x="18018" y="19110"/>
                    <a:pt x="18117" y="18891"/>
                    <a:pt x="18039" y="18621"/>
                  </a:cubicBezTo>
                  <a:cubicBezTo>
                    <a:pt x="17961" y="18353"/>
                    <a:pt x="17737" y="18138"/>
                    <a:pt x="17538" y="18138"/>
                  </a:cubicBezTo>
                  <a:close/>
                  <a:moveTo>
                    <a:pt x="18426" y="18138"/>
                  </a:moveTo>
                  <a:cubicBezTo>
                    <a:pt x="18227" y="18138"/>
                    <a:pt x="18129" y="18353"/>
                    <a:pt x="18208" y="18621"/>
                  </a:cubicBezTo>
                  <a:cubicBezTo>
                    <a:pt x="18287" y="18891"/>
                    <a:pt x="18513" y="19110"/>
                    <a:pt x="18715" y="19110"/>
                  </a:cubicBezTo>
                  <a:cubicBezTo>
                    <a:pt x="18917" y="19110"/>
                    <a:pt x="19013" y="18891"/>
                    <a:pt x="18932" y="18621"/>
                  </a:cubicBezTo>
                  <a:cubicBezTo>
                    <a:pt x="18851" y="18353"/>
                    <a:pt x="18625" y="18138"/>
                    <a:pt x="18426" y="18138"/>
                  </a:cubicBezTo>
                  <a:close/>
                  <a:moveTo>
                    <a:pt x="11608" y="19342"/>
                  </a:moveTo>
                  <a:cubicBezTo>
                    <a:pt x="11407" y="19342"/>
                    <a:pt x="11288" y="19565"/>
                    <a:pt x="11345" y="19841"/>
                  </a:cubicBezTo>
                  <a:cubicBezTo>
                    <a:pt x="11401" y="20118"/>
                    <a:pt x="11614" y="20344"/>
                    <a:pt x="11818" y="20344"/>
                  </a:cubicBezTo>
                  <a:cubicBezTo>
                    <a:pt x="12022" y="20344"/>
                    <a:pt x="12140" y="20118"/>
                    <a:pt x="12080" y="19841"/>
                  </a:cubicBezTo>
                  <a:cubicBezTo>
                    <a:pt x="12021" y="19565"/>
                    <a:pt x="11810" y="19342"/>
                    <a:pt x="11608" y="19342"/>
                  </a:cubicBezTo>
                  <a:close/>
                  <a:moveTo>
                    <a:pt x="12507" y="19342"/>
                  </a:moveTo>
                  <a:cubicBezTo>
                    <a:pt x="12306" y="19342"/>
                    <a:pt x="12190" y="19565"/>
                    <a:pt x="12250" y="19841"/>
                  </a:cubicBezTo>
                  <a:cubicBezTo>
                    <a:pt x="12309" y="20118"/>
                    <a:pt x="12524" y="20344"/>
                    <a:pt x="12728" y="20344"/>
                  </a:cubicBezTo>
                  <a:cubicBezTo>
                    <a:pt x="12933" y="20344"/>
                    <a:pt x="13047" y="20118"/>
                    <a:pt x="12985" y="19841"/>
                  </a:cubicBezTo>
                  <a:cubicBezTo>
                    <a:pt x="12922" y="19565"/>
                    <a:pt x="12710" y="19342"/>
                    <a:pt x="12507" y="19342"/>
                  </a:cubicBezTo>
                  <a:close/>
                  <a:moveTo>
                    <a:pt x="16093" y="19342"/>
                  </a:moveTo>
                  <a:cubicBezTo>
                    <a:pt x="15891" y="19342"/>
                    <a:pt x="15786" y="19565"/>
                    <a:pt x="15857" y="19841"/>
                  </a:cubicBezTo>
                  <a:cubicBezTo>
                    <a:pt x="15929" y="20118"/>
                    <a:pt x="16154" y="20344"/>
                    <a:pt x="16358" y="20344"/>
                  </a:cubicBezTo>
                  <a:cubicBezTo>
                    <a:pt x="16562" y="20344"/>
                    <a:pt x="16667" y="20118"/>
                    <a:pt x="16592" y="19841"/>
                  </a:cubicBezTo>
                  <a:cubicBezTo>
                    <a:pt x="16518" y="19565"/>
                    <a:pt x="16295" y="19342"/>
                    <a:pt x="16093" y="19342"/>
                  </a:cubicBezTo>
                  <a:close/>
                  <a:moveTo>
                    <a:pt x="18780" y="19342"/>
                  </a:moveTo>
                  <a:cubicBezTo>
                    <a:pt x="18578" y="19342"/>
                    <a:pt x="18480" y="19565"/>
                    <a:pt x="18561" y="19841"/>
                  </a:cubicBezTo>
                  <a:cubicBezTo>
                    <a:pt x="18642" y="20118"/>
                    <a:pt x="18873" y="20344"/>
                    <a:pt x="19078" y="20344"/>
                  </a:cubicBezTo>
                  <a:cubicBezTo>
                    <a:pt x="19283" y="20344"/>
                    <a:pt x="19380" y="20118"/>
                    <a:pt x="19296" y="19841"/>
                  </a:cubicBezTo>
                  <a:cubicBezTo>
                    <a:pt x="19212" y="19565"/>
                    <a:pt x="18982" y="19342"/>
                    <a:pt x="18780" y="19342"/>
                  </a:cubicBezTo>
                  <a:close/>
                  <a:moveTo>
                    <a:pt x="19668" y="19342"/>
                  </a:moveTo>
                  <a:cubicBezTo>
                    <a:pt x="19466" y="19342"/>
                    <a:pt x="19371" y="19565"/>
                    <a:pt x="19454" y="19841"/>
                  </a:cubicBezTo>
                  <a:cubicBezTo>
                    <a:pt x="19539" y="20118"/>
                    <a:pt x="19773" y="20344"/>
                    <a:pt x="19977" y="20344"/>
                  </a:cubicBezTo>
                  <a:cubicBezTo>
                    <a:pt x="20182" y="20344"/>
                    <a:pt x="20277" y="20118"/>
                    <a:pt x="20190" y="19841"/>
                  </a:cubicBezTo>
                  <a:cubicBezTo>
                    <a:pt x="20104" y="19565"/>
                    <a:pt x="19870" y="19342"/>
                    <a:pt x="19668" y="19342"/>
                  </a:cubicBezTo>
                  <a:close/>
                  <a:moveTo>
                    <a:pt x="20568" y="19342"/>
                  </a:moveTo>
                  <a:cubicBezTo>
                    <a:pt x="20366" y="19342"/>
                    <a:pt x="20273" y="19565"/>
                    <a:pt x="20360" y="19841"/>
                  </a:cubicBezTo>
                  <a:cubicBezTo>
                    <a:pt x="20447" y="20118"/>
                    <a:pt x="20684" y="20344"/>
                    <a:pt x="20888" y="20344"/>
                  </a:cubicBezTo>
                  <a:cubicBezTo>
                    <a:pt x="21093" y="20344"/>
                    <a:pt x="21185" y="20118"/>
                    <a:pt x="21095" y="19841"/>
                  </a:cubicBezTo>
                  <a:cubicBezTo>
                    <a:pt x="21005" y="19565"/>
                    <a:pt x="20770" y="19342"/>
                    <a:pt x="20568" y="19342"/>
                  </a:cubicBezTo>
                  <a:close/>
                  <a:moveTo>
                    <a:pt x="13691" y="20566"/>
                  </a:moveTo>
                  <a:cubicBezTo>
                    <a:pt x="13486" y="20566"/>
                    <a:pt x="13372" y="20796"/>
                    <a:pt x="13436" y="21080"/>
                  </a:cubicBezTo>
                  <a:cubicBezTo>
                    <a:pt x="13501" y="21366"/>
                    <a:pt x="13723" y="21600"/>
                    <a:pt x="13929" y="21600"/>
                  </a:cubicBezTo>
                  <a:cubicBezTo>
                    <a:pt x="14137" y="21600"/>
                    <a:pt x="14250" y="21366"/>
                    <a:pt x="14182" y="21080"/>
                  </a:cubicBezTo>
                  <a:cubicBezTo>
                    <a:pt x="14115" y="20796"/>
                    <a:pt x="13896" y="20566"/>
                    <a:pt x="13691" y="20566"/>
                  </a:cubicBezTo>
                  <a:close/>
                  <a:moveTo>
                    <a:pt x="14590" y="20566"/>
                  </a:moveTo>
                  <a:cubicBezTo>
                    <a:pt x="14385" y="20566"/>
                    <a:pt x="14274" y="20796"/>
                    <a:pt x="14341" y="21080"/>
                  </a:cubicBezTo>
                  <a:cubicBezTo>
                    <a:pt x="14410" y="21366"/>
                    <a:pt x="14633" y="21600"/>
                    <a:pt x="14840" y="21600"/>
                  </a:cubicBezTo>
                  <a:cubicBezTo>
                    <a:pt x="15048" y="21600"/>
                    <a:pt x="15158" y="21366"/>
                    <a:pt x="15088" y="21080"/>
                  </a:cubicBezTo>
                  <a:cubicBezTo>
                    <a:pt x="15018" y="20796"/>
                    <a:pt x="14795" y="20566"/>
                    <a:pt x="14590" y="20566"/>
                  </a:cubicBezTo>
                  <a:close/>
                  <a:moveTo>
                    <a:pt x="15501" y="20566"/>
                  </a:moveTo>
                  <a:cubicBezTo>
                    <a:pt x="15296" y="20566"/>
                    <a:pt x="15188" y="20796"/>
                    <a:pt x="15258" y="21080"/>
                  </a:cubicBezTo>
                  <a:cubicBezTo>
                    <a:pt x="15329" y="21366"/>
                    <a:pt x="15555" y="21600"/>
                    <a:pt x="15763" y="21600"/>
                  </a:cubicBezTo>
                  <a:cubicBezTo>
                    <a:pt x="15970" y="21600"/>
                    <a:pt x="16078" y="21366"/>
                    <a:pt x="16005" y="21080"/>
                  </a:cubicBezTo>
                  <a:cubicBezTo>
                    <a:pt x="15931" y="20796"/>
                    <a:pt x="15706" y="20566"/>
                    <a:pt x="15501" y="20566"/>
                  </a:cubicBezTo>
                  <a:close/>
                  <a:moveTo>
                    <a:pt x="17324" y="20566"/>
                  </a:moveTo>
                  <a:cubicBezTo>
                    <a:pt x="17119" y="20566"/>
                    <a:pt x="17015" y="20796"/>
                    <a:pt x="17092" y="21080"/>
                  </a:cubicBezTo>
                  <a:cubicBezTo>
                    <a:pt x="17169" y="21366"/>
                    <a:pt x="17401" y="21600"/>
                    <a:pt x="17608" y="21600"/>
                  </a:cubicBezTo>
                  <a:cubicBezTo>
                    <a:pt x="17816" y="21600"/>
                    <a:pt x="17919" y="21366"/>
                    <a:pt x="17838" y="21080"/>
                  </a:cubicBezTo>
                  <a:cubicBezTo>
                    <a:pt x="17759" y="20796"/>
                    <a:pt x="17528" y="20566"/>
                    <a:pt x="17324" y="20566"/>
                  </a:cubicBezTo>
                  <a:close/>
                  <a:moveTo>
                    <a:pt x="19146" y="20566"/>
                  </a:moveTo>
                  <a:cubicBezTo>
                    <a:pt x="18940" y="20566"/>
                    <a:pt x="18843" y="20796"/>
                    <a:pt x="18926" y="21080"/>
                  </a:cubicBezTo>
                  <a:cubicBezTo>
                    <a:pt x="19010" y="21366"/>
                    <a:pt x="19245" y="21600"/>
                    <a:pt x="19453" y="21600"/>
                  </a:cubicBezTo>
                  <a:cubicBezTo>
                    <a:pt x="19661" y="21600"/>
                    <a:pt x="19758" y="21366"/>
                    <a:pt x="19672" y="21080"/>
                  </a:cubicBezTo>
                  <a:cubicBezTo>
                    <a:pt x="19586" y="20796"/>
                    <a:pt x="19351" y="20566"/>
                    <a:pt x="19146" y="20566"/>
                  </a:cubicBezTo>
                  <a:close/>
                  <a:moveTo>
                    <a:pt x="20045" y="20566"/>
                  </a:moveTo>
                  <a:cubicBezTo>
                    <a:pt x="19841" y="20566"/>
                    <a:pt x="19745" y="20796"/>
                    <a:pt x="19831" y="21080"/>
                  </a:cubicBezTo>
                  <a:cubicBezTo>
                    <a:pt x="19918" y="21366"/>
                    <a:pt x="20157" y="21600"/>
                    <a:pt x="20364" y="21600"/>
                  </a:cubicBezTo>
                  <a:cubicBezTo>
                    <a:pt x="20572" y="21600"/>
                    <a:pt x="20668" y="21366"/>
                    <a:pt x="20578" y="21080"/>
                  </a:cubicBezTo>
                  <a:cubicBezTo>
                    <a:pt x="20489" y="20796"/>
                    <a:pt x="20251" y="20566"/>
                    <a:pt x="20045" y="20566"/>
                  </a:cubicBezTo>
                  <a:close/>
                  <a:moveTo>
                    <a:pt x="20957" y="20566"/>
                  </a:moveTo>
                  <a:cubicBezTo>
                    <a:pt x="20752" y="20566"/>
                    <a:pt x="20659" y="20796"/>
                    <a:pt x="20748" y="21080"/>
                  </a:cubicBezTo>
                  <a:cubicBezTo>
                    <a:pt x="20839" y="21366"/>
                    <a:pt x="21080" y="21600"/>
                    <a:pt x="21288" y="21600"/>
                  </a:cubicBezTo>
                  <a:cubicBezTo>
                    <a:pt x="21495" y="21600"/>
                    <a:pt x="21587" y="21366"/>
                    <a:pt x="21494" y="21080"/>
                  </a:cubicBezTo>
                  <a:cubicBezTo>
                    <a:pt x="21402" y="20796"/>
                    <a:pt x="21162" y="20566"/>
                    <a:pt x="20957" y="20566"/>
                  </a:cubicBezTo>
                  <a:close/>
                </a:path>
              </a:pathLst>
            </a:custGeom>
            <a:solidFill>
              <a:srgbClr val="C13018"/>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sp>
          <p:nvSpPr>
            <p:cNvPr id="141" name="Shape 9"/>
            <p:cNvSpPr/>
            <p:nvPr>
              <p:custDataLst>
                <p:tags r:id="rId35"/>
              </p:custDataLst>
            </p:nvPr>
          </p:nvSpPr>
          <p:spPr>
            <a:xfrm>
              <a:off x="4830949" y="2435580"/>
              <a:ext cx="2446821" cy="2172863"/>
            </a:xfrm>
            <a:custGeom>
              <a:avLst/>
              <a:gdLst/>
              <a:ahLst/>
              <a:cxnLst>
                <a:cxn ang="0">
                  <a:pos x="wd2" y="hd2"/>
                </a:cxn>
                <a:cxn ang="5400000">
                  <a:pos x="wd2" y="hd2"/>
                </a:cxn>
                <a:cxn ang="10800000">
                  <a:pos x="wd2" y="hd2"/>
                </a:cxn>
                <a:cxn ang="16200000">
                  <a:pos x="wd2" y="hd2"/>
                </a:cxn>
              </a:cxnLst>
              <a:rect l="0" t="0" r="r" b="b"/>
              <a:pathLst>
                <a:path w="21534" h="21600" extrusionOk="0">
                  <a:moveTo>
                    <a:pt x="4982" y="0"/>
                  </a:moveTo>
                  <a:cubicBezTo>
                    <a:pt x="4702" y="0"/>
                    <a:pt x="4465" y="171"/>
                    <a:pt x="4452" y="384"/>
                  </a:cubicBezTo>
                  <a:cubicBezTo>
                    <a:pt x="4439" y="598"/>
                    <a:pt x="4658" y="772"/>
                    <a:pt x="4942" y="772"/>
                  </a:cubicBezTo>
                  <a:cubicBezTo>
                    <a:pt x="5224" y="772"/>
                    <a:pt x="5462" y="598"/>
                    <a:pt x="5472" y="384"/>
                  </a:cubicBezTo>
                  <a:cubicBezTo>
                    <a:pt x="5482" y="171"/>
                    <a:pt x="5262" y="0"/>
                    <a:pt x="4982" y="0"/>
                  </a:cubicBezTo>
                  <a:close/>
                  <a:moveTo>
                    <a:pt x="6211" y="0"/>
                  </a:moveTo>
                  <a:cubicBezTo>
                    <a:pt x="5931" y="0"/>
                    <a:pt x="5695" y="171"/>
                    <a:pt x="5686" y="384"/>
                  </a:cubicBezTo>
                  <a:cubicBezTo>
                    <a:pt x="5677" y="598"/>
                    <a:pt x="5900" y="772"/>
                    <a:pt x="6183" y="772"/>
                  </a:cubicBezTo>
                  <a:cubicBezTo>
                    <a:pt x="6466" y="772"/>
                    <a:pt x="6700" y="598"/>
                    <a:pt x="6706" y="384"/>
                  </a:cubicBezTo>
                  <a:cubicBezTo>
                    <a:pt x="6712" y="171"/>
                    <a:pt x="6491" y="0"/>
                    <a:pt x="6211" y="0"/>
                  </a:cubicBezTo>
                  <a:close/>
                  <a:moveTo>
                    <a:pt x="7456" y="0"/>
                  </a:moveTo>
                  <a:cubicBezTo>
                    <a:pt x="7176" y="0"/>
                    <a:pt x="6945" y="171"/>
                    <a:pt x="6940" y="384"/>
                  </a:cubicBezTo>
                  <a:cubicBezTo>
                    <a:pt x="6934" y="598"/>
                    <a:pt x="7159" y="772"/>
                    <a:pt x="7442" y="772"/>
                  </a:cubicBezTo>
                  <a:cubicBezTo>
                    <a:pt x="7725" y="772"/>
                    <a:pt x="7957" y="598"/>
                    <a:pt x="7959" y="384"/>
                  </a:cubicBezTo>
                  <a:cubicBezTo>
                    <a:pt x="7962" y="171"/>
                    <a:pt x="7736" y="0"/>
                    <a:pt x="7456" y="0"/>
                  </a:cubicBezTo>
                  <a:close/>
                  <a:moveTo>
                    <a:pt x="16165" y="0"/>
                  </a:moveTo>
                  <a:cubicBezTo>
                    <a:pt x="15885" y="0"/>
                    <a:pt x="15674" y="171"/>
                    <a:pt x="15695" y="384"/>
                  </a:cubicBezTo>
                  <a:cubicBezTo>
                    <a:pt x="15715" y="598"/>
                    <a:pt x="15962" y="772"/>
                    <a:pt x="16244" y="772"/>
                  </a:cubicBezTo>
                  <a:cubicBezTo>
                    <a:pt x="16527" y="772"/>
                    <a:pt x="16737" y="598"/>
                    <a:pt x="16714" y="384"/>
                  </a:cubicBezTo>
                  <a:cubicBezTo>
                    <a:pt x="16691" y="171"/>
                    <a:pt x="16445" y="0"/>
                    <a:pt x="16165" y="0"/>
                  </a:cubicBezTo>
                  <a:close/>
                  <a:moveTo>
                    <a:pt x="17393" y="0"/>
                  </a:moveTo>
                  <a:cubicBezTo>
                    <a:pt x="17114" y="0"/>
                    <a:pt x="16906" y="171"/>
                    <a:pt x="16930" y="384"/>
                  </a:cubicBezTo>
                  <a:cubicBezTo>
                    <a:pt x="16954" y="598"/>
                    <a:pt x="17203" y="772"/>
                    <a:pt x="17486" y="772"/>
                  </a:cubicBezTo>
                  <a:cubicBezTo>
                    <a:pt x="17769" y="772"/>
                    <a:pt x="17977" y="598"/>
                    <a:pt x="17950" y="384"/>
                  </a:cubicBezTo>
                  <a:cubicBezTo>
                    <a:pt x="17923" y="171"/>
                    <a:pt x="17674" y="0"/>
                    <a:pt x="17393" y="0"/>
                  </a:cubicBezTo>
                  <a:close/>
                  <a:moveTo>
                    <a:pt x="18641" y="0"/>
                  </a:moveTo>
                  <a:cubicBezTo>
                    <a:pt x="18361" y="0"/>
                    <a:pt x="18156" y="171"/>
                    <a:pt x="18184" y="384"/>
                  </a:cubicBezTo>
                  <a:cubicBezTo>
                    <a:pt x="18212" y="598"/>
                    <a:pt x="18464" y="772"/>
                    <a:pt x="18747" y="772"/>
                  </a:cubicBezTo>
                  <a:cubicBezTo>
                    <a:pt x="19030" y="772"/>
                    <a:pt x="19235" y="598"/>
                    <a:pt x="19204" y="384"/>
                  </a:cubicBezTo>
                  <a:cubicBezTo>
                    <a:pt x="19173" y="171"/>
                    <a:pt x="18921" y="0"/>
                    <a:pt x="18641" y="0"/>
                  </a:cubicBezTo>
                  <a:close/>
                  <a:moveTo>
                    <a:pt x="3669" y="951"/>
                  </a:moveTo>
                  <a:cubicBezTo>
                    <a:pt x="3385" y="951"/>
                    <a:pt x="3142" y="1127"/>
                    <a:pt x="3125" y="1345"/>
                  </a:cubicBezTo>
                  <a:cubicBezTo>
                    <a:pt x="3108" y="1564"/>
                    <a:pt x="3326" y="1743"/>
                    <a:pt x="3613" y="1743"/>
                  </a:cubicBezTo>
                  <a:cubicBezTo>
                    <a:pt x="3900" y="1743"/>
                    <a:pt x="4144" y="1564"/>
                    <a:pt x="4158" y="1345"/>
                  </a:cubicBezTo>
                  <a:cubicBezTo>
                    <a:pt x="4171" y="1127"/>
                    <a:pt x="3953" y="951"/>
                    <a:pt x="3669" y="951"/>
                  </a:cubicBezTo>
                  <a:close/>
                  <a:moveTo>
                    <a:pt x="4915" y="951"/>
                  </a:moveTo>
                  <a:cubicBezTo>
                    <a:pt x="4631" y="951"/>
                    <a:pt x="4391" y="1127"/>
                    <a:pt x="4377" y="1345"/>
                  </a:cubicBezTo>
                  <a:cubicBezTo>
                    <a:pt x="4364" y="1564"/>
                    <a:pt x="4586" y="1743"/>
                    <a:pt x="4873" y="1743"/>
                  </a:cubicBezTo>
                  <a:cubicBezTo>
                    <a:pt x="5159" y="1743"/>
                    <a:pt x="5400" y="1564"/>
                    <a:pt x="5410" y="1345"/>
                  </a:cubicBezTo>
                  <a:cubicBezTo>
                    <a:pt x="5420" y="1127"/>
                    <a:pt x="5198" y="951"/>
                    <a:pt x="4915" y="951"/>
                  </a:cubicBezTo>
                  <a:close/>
                  <a:moveTo>
                    <a:pt x="6180" y="951"/>
                  </a:moveTo>
                  <a:cubicBezTo>
                    <a:pt x="5896" y="951"/>
                    <a:pt x="5658" y="1127"/>
                    <a:pt x="5649" y="1345"/>
                  </a:cubicBezTo>
                  <a:cubicBezTo>
                    <a:pt x="5640" y="1564"/>
                    <a:pt x="5865" y="1743"/>
                    <a:pt x="6152" y="1743"/>
                  </a:cubicBezTo>
                  <a:cubicBezTo>
                    <a:pt x="6439" y="1743"/>
                    <a:pt x="6676" y="1564"/>
                    <a:pt x="6682" y="1345"/>
                  </a:cubicBezTo>
                  <a:cubicBezTo>
                    <a:pt x="6689" y="1127"/>
                    <a:pt x="6464" y="951"/>
                    <a:pt x="6180" y="951"/>
                  </a:cubicBezTo>
                  <a:close/>
                  <a:moveTo>
                    <a:pt x="7445" y="951"/>
                  </a:moveTo>
                  <a:cubicBezTo>
                    <a:pt x="7161" y="951"/>
                    <a:pt x="6926" y="1127"/>
                    <a:pt x="6921" y="1345"/>
                  </a:cubicBezTo>
                  <a:cubicBezTo>
                    <a:pt x="6915" y="1564"/>
                    <a:pt x="7143" y="1743"/>
                    <a:pt x="7430" y="1743"/>
                  </a:cubicBezTo>
                  <a:cubicBezTo>
                    <a:pt x="7717" y="1743"/>
                    <a:pt x="7951" y="1564"/>
                    <a:pt x="7954" y="1345"/>
                  </a:cubicBezTo>
                  <a:cubicBezTo>
                    <a:pt x="7956" y="1127"/>
                    <a:pt x="7728" y="951"/>
                    <a:pt x="7445" y="951"/>
                  </a:cubicBezTo>
                  <a:close/>
                  <a:moveTo>
                    <a:pt x="8691" y="951"/>
                  </a:moveTo>
                  <a:cubicBezTo>
                    <a:pt x="8407" y="951"/>
                    <a:pt x="8176" y="1127"/>
                    <a:pt x="8174" y="1345"/>
                  </a:cubicBezTo>
                  <a:cubicBezTo>
                    <a:pt x="8172" y="1564"/>
                    <a:pt x="8403" y="1743"/>
                    <a:pt x="8690" y="1743"/>
                  </a:cubicBezTo>
                  <a:cubicBezTo>
                    <a:pt x="8977" y="1743"/>
                    <a:pt x="9208" y="1564"/>
                    <a:pt x="9207" y="1345"/>
                  </a:cubicBezTo>
                  <a:cubicBezTo>
                    <a:pt x="9206" y="1127"/>
                    <a:pt x="8975" y="951"/>
                    <a:pt x="8691" y="951"/>
                  </a:cubicBezTo>
                  <a:close/>
                  <a:moveTo>
                    <a:pt x="9956" y="951"/>
                  </a:moveTo>
                  <a:cubicBezTo>
                    <a:pt x="9672" y="951"/>
                    <a:pt x="9444" y="1127"/>
                    <a:pt x="9446" y="1345"/>
                  </a:cubicBezTo>
                  <a:cubicBezTo>
                    <a:pt x="9448" y="1564"/>
                    <a:pt x="9682" y="1743"/>
                    <a:pt x="9969" y="1743"/>
                  </a:cubicBezTo>
                  <a:cubicBezTo>
                    <a:pt x="10256" y="1743"/>
                    <a:pt x="10484" y="1564"/>
                    <a:pt x="10479" y="1345"/>
                  </a:cubicBezTo>
                  <a:cubicBezTo>
                    <a:pt x="10474" y="1127"/>
                    <a:pt x="10240" y="951"/>
                    <a:pt x="9956" y="951"/>
                  </a:cubicBezTo>
                  <a:close/>
                  <a:moveTo>
                    <a:pt x="11221" y="951"/>
                  </a:moveTo>
                  <a:cubicBezTo>
                    <a:pt x="10938" y="951"/>
                    <a:pt x="10712" y="1127"/>
                    <a:pt x="10718" y="1345"/>
                  </a:cubicBezTo>
                  <a:cubicBezTo>
                    <a:pt x="10724" y="1564"/>
                    <a:pt x="10961" y="1743"/>
                    <a:pt x="11248" y="1743"/>
                  </a:cubicBezTo>
                  <a:cubicBezTo>
                    <a:pt x="11535" y="1743"/>
                    <a:pt x="11760" y="1564"/>
                    <a:pt x="11751" y="1345"/>
                  </a:cubicBezTo>
                  <a:cubicBezTo>
                    <a:pt x="11742" y="1127"/>
                    <a:pt x="11505" y="951"/>
                    <a:pt x="11221" y="951"/>
                  </a:cubicBezTo>
                  <a:close/>
                  <a:moveTo>
                    <a:pt x="12468" y="951"/>
                  </a:moveTo>
                  <a:cubicBezTo>
                    <a:pt x="12185" y="951"/>
                    <a:pt x="11962" y="1127"/>
                    <a:pt x="11972" y="1345"/>
                  </a:cubicBezTo>
                  <a:cubicBezTo>
                    <a:pt x="11981" y="1564"/>
                    <a:pt x="12222" y="1743"/>
                    <a:pt x="12508" y="1743"/>
                  </a:cubicBezTo>
                  <a:cubicBezTo>
                    <a:pt x="12795" y="1743"/>
                    <a:pt x="13017" y="1564"/>
                    <a:pt x="13005" y="1345"/>
                  </a:cubicBezTo>
                  <a:cubicBezTo>
                    <a:pt x="12992" y="1127"/>
                    <a:pt x="12752" y="951"/>
                    <a:pt x="12468" y="951"/>
                  </a:cubicBezTo>
                  <a:close/>
                  <a:moveTo>
                    <a:pt x="13734" y="951"/>
                  </a:moveTo>
                  <a:cubicBezTo>
                    <a:pt x="13450" y="951"/>
                    <a:pt x="13231" y="1127"/>
                    <a:pt x="13244" y="1345"/>
                  </a:cubicBezTo>
                  <a:cubicBezTo>
                    <a:pt x="13257" y="1564"/>
                    <a:pt x="13501" y="1743"/>
                    <a:pt x="13788" y="1743"/>
                  </a:cubicBezTo>
                  <a:cubicBezTo>
                    <a:pt x="14074" y="1743"/>
                    <a:pt x="14294" y="1564"/>
                    <a:pt x="14277" y="1345"/>
                  </a:cubicBezTo>
                  <a:cubicBezTo>
                    <a:pt x="14261" y="1127"/>
                    <a:pt x="14017" y="951"/>
                    <a:pt x="13734" y="951"/>
                  </a:cubicBezTo>
                  <a:close/>
                  <a:moveTo>
                    <a:pt x="14999" y="951"/>
                  </a:moveTo>
                  <a:cubicBezTo>
                    <a:pt x="14715" y="951"/>
                    <a:pt x="14499" y="1127"/>
                    <a:pt x="14516" y="1345"/>
                  </a:cubicBezTo>
                  <a:cubicBezTo>
                    <a:pt x="14533" y="1564"/>
                    <a:pt x="14780" y="1743"/>
                    <a:pt x="15067" y="1743"/>
                  </a:cubicBezTo>
                  <a:cubicBezTo>
                    <a:pt x="15353" y="1743"/>
                    <a:pt x="15569" y="1564"/>
                    <a:pt x="15549" y="1345"/>
                  </a:cubicBezTo>
                  <a:cubicBezTo>
                    <a:pt x="15529" y="1127"/>
                    <a:pt x="15282" y="951"/>
                    <a:pt x="14999" y="951"/>
                  </a:cubicBezTo>
                  <a:close/>
                  <a:moveTo>
                    <a:pt x="16245" y="951"/>
                  </a:moveTo>
                  <a:cubicBezTo>
                    <a:pt x="15962" y="951"/>
                    <a:pt x="15749" y="1127"/>
                    <a:pt x="15770" y="1345"/>
                  </a:cubicBezTo>
                  <a:cubicBezTo>
                    <a:pt x="15791" y="1564"/>
                    <a:pt x="16040" y="1743"/>
                    <a:pt x="16327" y="1743"/>
                  </a:cubicBezTo>
                  <a:cubicBezTo>
                    <a:pt x="16614" y="1743"/>
                    <a:pt x="16827" y="1564"/>
                    <a:pt x="16803" y="1345"/>
                  </a:cubicBezTo>
                  <a:cubicBezTo>
                    <a:pt x="16779" y="1127"/>
                    <a:pt x="16529" y="951"/>
                    <a:pt x="16245" y="951"/>
                  </a:cubicBezTo>
                  <a:close/>
                  <a:moveTo>
                    <a:pt x="17512" y="951"/>
                  </a:moveTo>
                  <a:cubicBezTo>
                    <a:pt x="17228" y="951"/>
                    <a:pt x="17018" y="1127"/>
                    <a:pt x="17042" y="1345"/>
                  </a:cubicBezTo>
                  <a:cubicBezTo>
                    <a:pt x="17067" y="1564"/>
                    <a:pt x="17320" y="1743"/>
                    <a:pt x="17606" y="1743"/>
                  </a:cubicBezTo>
                  <a:cubicBezTo>
                    <a:pt x="17893" y="1743"/>
                    <a:pt x="18103" y="1564"/>
                    <a:pt x="18075" y="1345"/>
                  </a:cubicBezTo>
                  <a:cubicBezTo>
                    <a:pt x="18048" y="1127"/>
                    <a:pt x="17795" y="951"/>
                    <a:pt x="17512" y="951"/>
                  </a:cubicBezTo>
                  <a:close/>
                  <a:moveTo>
                    <a:pt x="18778" y="951"/>
                  </a:moveTo>
                  <a:cubicBezTo>
                    <a:pt x="18493" y="951"/>
                    <a:pt x="18287" y="1127"/>
                    <a:pt x="18315" y="1345"/>
                  </a:cubicBezTo>
                  <a:cubicBezTo>
                    <a:pt x="18344" y="1564"/>
                    <a:pt x="18599" y="1743"/>
                    <a:pt x="18886" y="1743"/>
                  </a:cubicBezTo>
                  <a:cubicBezTo>
                    <a:pt x="19173" y="1743"/>
                    <a:pt x="19380" y="1564"/>
                    <a:pt x="19348" y="1345"/>
                  </a:cubicBezTo>
                  <a:cubicBezTo>
                    <a:pt x="19317" y="1127"/>
                    <a:pt x="19061" y="951"/>
                    <a:pt x="18778" y="951"/>
                  </a:cubicBezTo>
                  <a:close/>
                  <a:moveTo>
                    <a:pt x="2318" y="1923"/>
                  </a:moveTo>
                  <a:cubicBezTo>
                    <a:pt x="2031" y="1923"/>
                    <a:pt x="1780" y="2103"/>
                    <a:pt x="1759" y="2327"/>
                  </a:cubicBezTo>
                  <a:cubicBezTo>
                    <a:pt x="1738" y="2552"/>
                    <a:pt x="1956" y="2736"/>
                    <a:pt x="2247" y="2736"/>
                  </a:cubicBezTo>
                  <a:cubicBezTo>
                    <a:pt x="2538" y="2736"/>
                    <a:pt x="2788" y="2552"/>
                    <a:pt x="2806" y="2327"/>
                  </a:cubicBezTo>
                  <a:cubicBezTo>
                    <a:pt x="2824" y="2103"/>
                    <a:pt x="2606" y="1923"/>
                    <a:pt x="2318" y="1923"/>
                  </a:cubicBezTo>
                  <a:close/>
                  <a:moveTo>
                    <a:pt x="3602" y="1923"/>
                  </a:moveTo>
                  <a:cubicBezTo>
                    <a:pt x="3314" y="1923"/>
                    <a:pt x="3067" y="2103"/>
                    <a:pt x="3050" y="2327"/>
                  </a:cubicBezTo>
                  <a:cubicBezTo>
                    <a:pt x="3032" y="2552"/>
                    <a:pt x="3254" y="2736"/>
                    <a:pt x="3544" y="2736"/>
                  </a:cubicBezTo>
                  <a:cubicBezTo>
                    <a:pt x="3835" y="2736"/>
                    <a:pt x="4082" y="2552"/>
                    <a:pt x="4096" y="2327"/>
                  </a:cubicBezTo>
                  <a:cubicBezTo>
                    <a:pt x="4110" y="2103"/>
                    <a:pt x="3889" y="1923"/>
                    <a:pt x="3602" y="1923"/>
                  </a:cubicBezTo>
                  <a:close/>
                  <a:moveTo>
                    <a:pt x="4867" y="1923"/>
                  </a:moveTo>
                  <a:cubicBezTo>
                    <a:pt x="4579" y="1923"/>
                    <a:pt x="4335" y="2103"/>
                    <a:pt x="4321" y="2327"/>
                  </a:cubicBezTo>
                  <a:cubicBezTo>
                    <a:pt x="4308" y="2552"/>
                    <a:pt x="4533" y="2736"/>
                    <a:pt x="4823" y="2736"/>
                  </a:cubicBezTo>
                  <a:cubicBezTo>
                    <a:pt x="5114" y="2736"/>
                    <a:pt x="5358" y="2552"/>
                    <a:pt x="5369" y="2327"/>
                  </a:cubicBezTo>
                  <a:cubicBezTo>
                    <a:pt x="5379" y="2103"/>
                    <a:pt x="5154" y="1923"/>
                    <a:pt x="4867" y="1923"/>
                  </a:cubicBezTo>
                  <a:close/>
                  <a:moveTo>
                    <a:pt x="6150" y="1923"/>
                  </a:moveTo>
                  <a:cubicBezTo>
                    <a:pt x="5862" y="1923"/>
                    <a:pt x="5622" y="2103"/>
                    <a:pt x="5612" y="2327"/>
                  </a:cubicBezTo>
                  <a:cubicBezTo>
                    <a:pt x="5602" y="2552"/>
                    <a:pt x="5831" y="2736"/>
                    <a:pt x="6121" y="2736"/>
                  </a:cubicBezTo>
                  <a:cubicBezTo>
                    <a:pt x="6412" y="2736"/>
                    <a:pt x="6653" y="2552"/>
                    <a:pt x="6659" y="2327"/>
                  </a:cubicBezTo>
                  <a:cubicBezTo>
                    <a:pt x="6665" y="2103"/>
                    <a:pt x="6437" y="1923"/>
                    <a:pt x="6150" y="1923"/>
                  </a:cubicBezTo>
                  <a:close/>
                  <a:moveTo>
                    <a:pt x="7414" y="1923"/>
                  </a:moveTo>
                  <a:cubicBezTo>
                    <a:pt x="7127" y="1923"/>
                    <a:pt x="6889" y="2103"/>
                    <a:pt x="6883" y="2327"/>
                  </a:cubicBezTo>
                  <a:cubicBezTo>
                    <a:pt x="6878" y="2552"/>
                    <a:pt x="7109" y="2736"/>
                    <a:pt x="7400" y="2736"/>
                  </a:cubicBezTo>
                  <a:cubicBezTo>
                    <a:pt x="7690" y="2736"/>
                    <a:pt x="7928" y="2552"/>
                    <a:pt x="7930" y="2327"/>
                  </a:cubicBezTo>
                  <a:cubicBezTo>
                    <a:pt x="7933" y="2103"/>
                    <a:pt x="7702" y="1923"/>
                    <a:pt x="7414" y="1923"/>
                  </a:cubicBezTo>
                  <a:close/>
                  <a:moveTo>
                    <a:pt x="8698" y="1923"/>
                  </a:moveTo>
                  <a:cubicBezTo>
                    <a:pt x="8410" y="1923"/>
                    <a:pt x="8176" y="2103"/>
                    <a:pt x="8174" y="2327"/>
                  </a:cubicBezTo>
                  <a:cubicBezTo>
                    <a:pt x="8172" y="2552"/>
                    <a:pt x="8406" y="2736"/>
                    <a:pt x="8697" y="2736"/>
                  </a:cubicBezTo>
                  <a:cubicBezTo>
                    <a:pt x="8988" y="2736"/>
                    <a:pt x="9222" y="2552"/>
                    <a:pt x="9220" y="2327"/>
                  </a:cubicBezTo>
                  <a:cubicBezTo>
                    <a:pt x="9219" y="2103"/>
                    <a:pt x="8986" y="1923"/>
                    <a:pt x="8698" y="1923"/>
                  </a:cubicBezTo>
                  <a:close/>
                  <a:moveTo>
                    <a:pt x="9981" y="1923"/>
                  </a:moveTo>
                  <a:cubicBezTo>
                    <a:pt x="9694" y="1923"/>
                    <a:pt x="9463" y="2103"/>
                    <a:pt x="9465" y="2327"/>
                  </a:cubicBezTo>
                  <a:cubicBezTo>
                    <a:pt x="9467" y="2552"/>
                    <a:pt x="9705" y="2736"/>
                    <a:pt x="9995" y="2736"/>
                  </a:cubicBezTo>
                  <a:cubicBezTo>
                    <a:pt x="10286" y="2736"/>
                    <a:pt x="10517" y="2552"/>
                    <a:pt x="10512" y="2327"/>
                  </a:cubicBezTo>
                  <a:cubicBezTo>
                    <a:pt x="10506" y="2103"/>
                    <a:pt x="10269" y="1923"/>
                    <a:pt x="9981" y="1923"/>
                  </a:cubicBezTo>
                  <a:close/>
                  <a:moveTo>
                    <a:pt x="11247" y="1923"/>
                  </a:moveTo>
                  <a:cubicBezTo>
                    <a:pt x="10959" y="1923"/>
                    <a:pt x="10731" y="2103"/>
                    <a:pt x="10737" y="2327"/>
                  </a:cubicBezTo>
                  <a:cubicBezTo>
                    <a:pt x="10743" y="2552"/>
                    <a:pt x="10983" y="2736"/>
                    <a:pt x="11274" y="2736"/>
                  </a:cubicBezTo>
                  <a:cubicBezTo>
                    <a:pt x="11565" y="2736"/>
                    <a:pt x="11792" y="2552"/>
                    <a:pt x="11783" y="2327"/>
                  </a:cubicBezTo>
                  <a:cubicBezTo>
                    <a:pt x="11774" y="2103"/>
                    <a:pt x="11535" y="1923"/>
                    <a:pt x="11247" y="1923"/>
                  </a:cubicBezTo>
                  <a:close/>
                  <a:moveTo>
                    <a:pt x="12531" y="1923"/>
                  </a:moveTo>
                  <a:cubicBezTo>
                    <a:pt x="12243" y="1923"/>
                    <a:pt x="12018" y="2103"/>
                    <a:pt x="12028" y="2327"/>
                  </a:cubicBezTo>
                  <a:cubicBezTo>
                    <a:pt x="12038" y="2552"/>
                    <a:pt x="12282" y="2736"/>
                    <a:pt x="12572" y="2736"/>
                  </a:cubicBezTo>
                  <a:cubicBezTo>
                    <a:pt x="12863" y="2736"/>
                    <a:pt x="13088" y="2552"/>
                    <a:pt x="13075" y="2327"/>
                  </a:cubicBezTo>
                  <a:cubicBezTo>
                    <a:pt x="13062" y="2103"/>
                    <a:pt x="12818" y="1923"/>
                    <a:pt x="12531" y="1923"/>
                  </a:cubicBezTo>
                  <a:close/>
                  <a:moveTo>
                    <a:pt x="13796" y="1923"/>
                  </a:moveTo>
                  <a:cubicBezTo>
                    <a:pt x="13509" y="1923"/>
                    <a:pt x="13286" y="2103"/>
                    <a:pt x="13300" y="2327"/>
                  </a:cubicBezTo>
                  <a:cubicBezTo>
                    <a:pt x="13314" y="2552"/>
                    <a:pt x="13561" y="2736"/>
                    <a:pt x="13852" y="2736"/>
                  </a:cubicBezTo>
                  <a:cubicBezTo>
                    <a:pt x="14142" y="2736"/>
                    <a:pt x="14364" y="2552"/>
                    <a:pt x="14347" y="2327"/>
                  </a:cubicBezTo>
                  <a:cubicBezTo>
                    <a:pt x="14331" y="2103"/>
                    <a:pt x="14083" y="1923"/>
                    <a:pt x="13796" y="1923"/>
                  </a:cubicBezTo>
                  <a:close/>
                  <a:moveTo>
                    <a:pt x="15080" y="1923"/>
                  </a:moveTo>
                  <a:cubicBezTo>
                    <a:pt x="14792" y="1923"/>
                    <a:pt x="14574" y="2103"/>
                    <a:pt x="14591" y="2327"/>
                  </a:cubicBezTo>
                  <a:cubicBezTo>
                    <a:pt x="14609" y="2552"/>
                    <a:pt x="14859" y="2736"/>
                    <a:pt x="15149" y="2736"/>
                  </a:cubicBezTo>
                  <a:cubicBezTo>
                    <a:pt x="15440" y="2736"/>
                    <a:pt x="15659" y="2552"/>
                    <a:pt x="15638" y="2327"/>
                  </a:cubicBezTo>
                  <a:cubicBezTo>
                    <a:pt x="15618" y="2103"/>
                    <a:pt x="15367" y="1923"/>
                    <a:pt x="15080" y="1923"/>
                  </a:cubicBezTo>
                  <a:close/>
                  <a:moveTo>
                    <a:pt x="16345" y="1923"/>
                  </a:moveTo>
                  <a:cubicBezTo>
                    <a:pt x="16058" y="1923"/>
                    <a:pt x="15842" y="2103"/>
                    <a:pt x="15864" y="2327"/>
                  </a:cubicBezTo>
                  <a:cubicBezTo>
                    <a:pt x="15885" y="2552"/>
                    <a:pt x="16138" y="2736"/>
                    <a:pt x="16428" y="2736"/>
                  </a:cubicBezTo>
                  <a:cubicBezTo>
                    <a:pt x="16719" y="2736"/>
                    <a:pt x="16935" y="2552"/>
                    <a:pt x="16910" y="2327"/>
                  </a:cubicBezTo>
                  <a:cubicBezTo>
                    <a:pt x="16885" y="2103"/>
                    <a:pt x="16632" y="1923"/>
                    <a:pt x="16345" y="1923"/>
                  </a:cubicBezTo>
                  <a:close/>
                  <a:moveTo>
                    <a:pt x="17629" y="1923"/>
                  </a:moveTo>
                  <a:cubicBezTo>
                    <a:pt x="17342" y="1923"/>
                    <a:pt x="17130" y="2103"/>
                    <a:pt x="17155" y="2327"/>
                  </a:cubicBezTo>
                  <a:cubicBezTo>
                    <a:pt x="17181" y="2552"/>
                    <a:pt x="17437" y="2736"/>
                    <a:pt x="17727" y="2736"/>
                  </a:cubicBezTo>
                  <a:cubicBezTo>
                    <a:pt x="18018" y="2736"/>
                    <a:pt x="18230" y="2552"/>
                    <a:pt x="18202" y="2327"/>
                  </a:cubicBezTo>
                  <a:cubicBezTo>
                    <a:pt x="18173" y="2103"/>
                    <a:pt x="17917" y="1923"/>
                    <a:pt x="17629" y="1923"/>
                  </a:cubicBezTo>
                  <a:close/>
                  <a:moveTo>
                    <a:pt x="18914" y="1923"/>
                  </a:moveTo>
                  <a:cubicBezTo>
                    <a:pt x="18626" y="1923"/>
                    <a:pt x="18417" y="2103"/>
                    <a:pt x="18446" y="2327"/>
                  </a:cubicBezTo>
                  <a:cubicBezTo>
                    <a:pt x="18476" y="2552"/>
                    <a:pt x="18735" y="2736"/>
                    <a:pt x="19026" y="2736"/>
                  </a:cubicBezTo>
                  <a:cubicBezTo>
                    <a:pt x="19316" y="2736"/>
                    <a:pt x="19525" y="2552"/>
                    <a:pt x="19493" y="2327"/>
                  </a:cubicBezTo>
                  <a:cubicBezTo>
                    <a:pt x="19460" y="2103"/>
                    <a:pt x="19201" y="1923"/>
                    <a:pt x="18914" y="1923"/>
                  </a:cubicBezTo>
                  <a:close/>
                  <a:moveTo>
                    <a:pt x="932" y="2916"/>
                  </a:moveTo>
                  <a:cubicBezTo>
                    <a:pt x="641" y="2916"/>
                    <a:pt x="383" y="3101"/>
                    <a:pt x="358" y="3331"/>
                  </a:cubicBezTo>
                  <a:cubicBezTo>
                    <a:pt x="332" y="3563"/>
                    <a:pt x="550" y="3752"/>
                    <a:pt x="844" y="3752"/>
                  </a:cubicBezTo>
                  <a:cubicBezTo>
                    <a:pt x="1138" y="3752"/>
                    <a:pt x="1396" y="3563"/>
                    <a:pt x="1418" y="3331"/>
                  </a:cubicBezTo>
                  <a:cubicBezTo>
                    <a:pt x="1441" y="3101"/>
                    <a:pt x="1223" y="2916"/>
                    <a:pt x="932" y="2916"/>
                  </a:cubicBezTo>
                  <a:close/>
                  <a:moveTo>
                    <a:pt x="2233" y="2916"/>
                  </a:moveTo>
                  <a:cubicBezTo>
                    <a:pt x="1941" y="2916"/>
                    <a:pt x="1688" y="3101"/>
                    <a:pt x="1666" y="3331"/>
                  </a:cubicBezTo>
                  <a:cubicBezTo>
                    <a:pt x="1644" y="3563"/>
                    <a:pt x="1865" y="3752"/>
                    <a:pt x="2160" y="3752"/>
                  </a:cubicBezTo>
                  <a:cubicBezTo>
                    <a:pt x="2454" y="3752"/>
                    <a:pt x="2709" y="3563"/>
                    <a:pt x="2727" y="3331"/>
                  </a:cubicBezTo>
                  <a:cubicBezTo>
                    <a:pt x="2746" y="3101"/>
                    <a:pt x="2524" y="2916"/>
                    <a:pt x="2233" y="2916"/>
                  </a:cubicBezTo>
                  <a:close/>
                  <a:moveTo>
                    <a:pt x="3535" y="2916"/>
                  </a:moveTo>
                  <a:cubicBezTo>
                    <a:pt x="3243" y="2916"/>
                    <a:pt x="2993" y="3101"/>
                    <a:pt x="2975" y="3331"/>
                  </a:cubicBezTo>
                  <a:cubicBezTo>
                    <a:pt x="2957" y="3563"/>
                    <a:pt x="3181" y="3752"/>
                    <a:pt x="3476" y="3752"/>
                  </a:cubicBezTo>
                  <a:cubicBezTo>
                    <a:pt x="3771" y="3752"/>
                    <a:pt x="4022" y="3563"/>
                    <a:pt x="4036" y="3331"/>
                  </a:cubicBezTo>
                  <a:cubicBezTo>
                    <a:pt x="4051" y="3101"/>
                    <a:pt x="3826" y="2916"/>
                    <a:pt x="3535" y="2916"/>
                  </a:cubicBezTo>
                  <a:close/>
                  <a:moveTo>
                    <a:pt x="4818" y="2916"/>
                  </a:moveTo>
                  <a:cubicBezTo>
                    <a:pt x="4527" y="2916"/>
                    <a:pt x="4279" y="3101"/>
                    <a:pt x="4265" y="3331"/>
                  </a:cubicBezTo>
                  <a:cubicBezTo>
                    <a:pt x="4251" y="3563"/>
                    <a:pt x="4479" y="3752"/>
                    <a:pt x="4774" y="3752"/>
                  </a:cubicBezTo>
                  <a:cubicBezTo>
                    <a:pt x="5068" y="3752"/>
                    <a:pt x="5316" y="3563"/>
                    <a:pt x="5327" y="3331"/>
                  </a:cubicBezTo>
                  <a:cubicBezTo>
                    <a:pt x="5337" y="3101"/>
                    <a:pt x="5109" y="2916"/>
                    <a:pt x="4818" y="2916"/>
                  </a:cubicBezTo>
                  <a:close/>
                  <a:moveTo>
                    <a:pt x="6120" y="2916"/>
                  </a:moveTo>
                  <a:cubicBezTo>
                    <a:pt x="5829" y="2916"/>
                    <a:pt x="5584" y="3101"/>
                    <a:pt x="5575" y="3331"/>
                  </a:cubicBezTo>
                  <a:cubicBezTo>
                    <a:pt x="5565" y="3563"/>
                    <a:pt x="5796" y="3752"/>
                    <a:pt x="6090" y="3752"/>
                  </a:cubicBezTo>
                  <a:cubicBezTo>
                    <a:pt x="6385" y="3752"/>
                    <a:pt x="6629" y="3563"/>
                    <a:pt x="6636" y="3331"/>
                  </a:cubicBezTo>
                  <a:cubicBezTo>
                    <a:pt x="6642" y="3101"/>
                    <a:pt x="6411" y="2916"/>
                    <a:pt x="6120" y="2916"/>
                  </a:cubicBezTo>
                  <a:close/>
                  <a:moveTo>
                    <a:pt x="7403" y="2916"/>
                  </a:moveTo>
                  <a:cubicBezTo>
                    <a:pt x="7112" y="2916"/>
                    <a:pt x="6870" y="3101"/>
                    <a:pt x="6865" y="3331"/>
                  </a:cubicBezTo>
                  <a:cubicBezTo>
                    <a:pt x="6859" y="3563"/>
                    <a:pt x="7093" y="3752"/>
                    <a:pt x="7388" y="3752"/>
                  </a:cubicBezTo>
                  <a:cubicBezTo>
                    <a:pt x="7683" y="3752"/>
                    <a:pt x="7923" y="3563"/>
                    <a:pt x="7926" y="3331"/>
                  </a:cubicBezTo>
                  <a:cubicBezTo>
                    <a:pt x="7928" y="3101"/>
                    <a:pt x="7695" y="2916"/>
                    <a:pt x="7403" y="2916"/>
                  </a:cubicBezTo>
                  <a:close/>
                  <a:moveTo>
                    <a:pt x="8705" y="2916"/>
                  </a:moveTo>
                  <a:cubicBezTo>
                    <a:pt x="8413" y="2916"/>
                    <a:pt x="8176" y="3101"/>
                    <a:pt x="8174" y="3331"/>
                  </a:cubicBezTo>
                  <a:cubicBezTo>
                    <a:pt x="8172" y="3563"/>
                    <a:pt x="8409" y="3752"/>
                    <a:pt x="8704" y="3752"/>
                  </a:cubicBezTo>
                  <a:cubicBezTo>
                    <a:pt x="8999" y="3752"/>
                    <a:pt x="9237" y="3563"/>
                    <a:pt x="9235" y="3331"/>
                  </a:cubicBezTo>
                  <a:cubicBezTo>
                    <a:pt x="9234" y="3101"/>
                    <a:pt x="8997" y="2916"/>
                    <a:pt x="8705" y="2916"/>
                  </a:cubicBezTo>
                  <a:close/>
                  <a:moveTo>
                    <a:pt x="9988" y="2916"/>
                  </a:moveTo>
                  <a:cubicBezTo>
                    <a:pt x="9698" y="2916"/>
                    <a:pt x="9463" y="3101"/>
                    <a:pt x="9465" y="3331"/>
                  </a:cubicBezTo>
                  <a:cubicBezTo>
                    <a:pt x="9467" y="3563"/>
                    <a:pt x="9708" y="3752"/>
                    <a:pt x="10002" y="3752"/>
                  </a:cubicBezTo>
                  <a:cubicBezTo>
                    <a:pt x="10297" y="3752"/>
                    <a:pt x="10531" y="3563"/>
                    <a:pt x="10526" y="3331"/>
                  </a:cubicBezTo>
                  <a:cubicBezTo>
                    <a:pt x="10520" y="3101"/>
                    <a:pt x="10280" y="2916"/>
                    <a:pt x="9988" y="2916"/>
                  </a:cubicBezTo>
                  <a:close/>
                  <a:moveTo>
                    <a:pt x="11291" y="2916"/>
                  </a:moveTo>
                  <a:cubicBezTo>
                    <a:pt x="10999" y="2916"/>
                    <a:pt x="10768" y="3101"/>
                    <a:pt x="10774" y="3331"/>
                  </a:cubicBezTo>
                  <a:cubicBezTo>
                    <a:pt x="10780" y="3563"/>
                    <a:pt x="11024" y="3752"/>
                    <a:pt x="11319" y="3752"/>
                  </a:cubicBezTo>
                  <a:cubicBezTo>
                    <a:pt x="11614" y="3752"/>
                    <a:pt x="11844" y="3563"/>
                    <a:pt x="11834" y="3331"/>
                  </a:cubicBezTo>
                  <a:cubicBezTo>
                    <a:pt x="11825" y="3101"/>
                    <a:pt x="11582" y="2916"/>
                    <a:pt x="11291" y="2916"/>
                  </a:cubicBezTo>
                  <a:close/>
                  <a:moveTo>
                    <a:pt x="12575" y="2916"/>
                  </a:moveTo>
                  <a:cubicBezTo>
                    <a:pt x="12284" y="2916"/>
                    <a:pt x="12055" y="3101"/>
                    <a:pt x="12065" y="3331"/>
                  </a:cubicBezTo>
                  <a:cubicBezTo>
                    <a:pt x="12075" y="3563"/>
                    <a:pt x="12323" y="3752"/>
                    <a:pt x="12617" y="3752"/>
                  </a:cubicBezTo>
                  <a:cubicBezTo>
                    <a:pt x="12912" y="3752"/>
                    <a:pt x="13140" y="3563"/>
                    <a:pt x="13126" y="3331"/>
                  </a:cubicBezTo>
                  <a:cubicBezTo>
                    <a:pt x="13113" y="3101"/>
                    <a:pt x="12866" y="2916"/>
                    <a:pt x="12575" y="2916"/>
                  </a:cubicBezTo>
                  <a:close/>
                  <a:moveTo>
                    <a:pt x="13877" y="2916"/>
                  </a:moveTo>
                  <a:cubicBezTo>
                    <a:pt x="13586" y="2916"/>
                    <a:pt x="13361" y="3101"/>
                    <a:pt x="13375" y="3331"/>
                  </a:cubicBezTo>
                  <a:cubicBezTo>
                    <a:pt x="13389" y="3563"/>
                    <a:pt x="13640" y="3752"/>
                    <a:pt x="13935" y="3752"/>
                  </a:cubicBezTo>
                  <a:cubicBezTo>
                    <a:pt x="14229" y="3752"/>
                    <a:pt x="14454" y="3563"/>
                    <a:pt x="14436" y="3331"/>
                  </a:cubicBezTo>
                  <a:cubicBezTo>
                    <a:pt x="14419" y="3101"/>
                    <a:pt x="14168" y="2916"/>
                    <a:pt x="13877" y="2916"/>
                  </a:cubicBezTo>
                  <a:close/>
                  <a:moveTo>
                    <a:pt x="15161" y="2916"/>
                  </a:moveTo>
                  <a:cubicBezTo>
                    <a:pt x="14870" y="2916"/>
                    <a:pt x="14648" y="3101"/>
                    <a:pt x="14666" y="3331"/>
                  </a:cubicBezTo>
                  <a:cubicBezTo>
                    <a:pt x="14684" y="3563"/>
                    <a:pt x="14938" y="3752"/>
                    <a:pt x="15232" y="3752"/>
                  </a:cubicBezTo>
                  <a:cubicBezTo>
                    <a:pt x="15527" y="3752"/>
                    <a:pt x="15748" y="3563"/>
                    <a:pt x="15727" y="3331"/>
                  </a:cubicBezTo>
                  <a:cubicBezTo>
                    <a:pt x="15706" y="3101"/>
                    <a:pt x="15452" y="2916"/>
                    <a:pt x="15161" y="2916"/>
                  </a:cubicBezTo>
                  <a:close/>
                  <a:moveTo>
                    <a:pt x="16463" y="2916"/>
                  </a:moveTo>
                  <a:cubicBezTo>
                    <a:pt x="16172" y="2916"/>
                    <a:pt x="15954" y="3101"/>
                    <a:pt x="15976" y="3331"/>
                  </a:cubicBezTo>
                  <a:cubicBezTo>
                    <a:pt x="15998" y="3563"/>
                    <a:pt x="16255" y="3752"/>
                    <a:pt x="16549" y="3752"/>
                  </a:cubicBezTo>
                  <a:cubicBezTo>
                    <a:pt x="16844" y="3752"/>
                    <a:pt x="17062" y="3563"/>
                    <a:pt x="17036" y="3331"/>
                  </a:cubicBezTo>
                  <a:cubicBezTo>
                    <a:pt x="17011" y="3101"/>
                    <a:pt x="16754" y="2916"/>
                    <a:pt x="16463" y="2916"/>
                  </a:cubicBezTo>
                  <a:close/>
                  <a:moveTo>
                    <a:pt x="17747" y="2916"/>
                  </a:moveTo>
                  <a:cubicBezTo>
                    <a:pt x="17457" y="2916"/>
                    <a:pt x="17241" y="3101"/>
                    <a:pt x="17267" y="3331"/>
                  </a:cubicBezTo>
                  <a:cubicBezTo>
                    <a:pt x="17293" y="3563"/>
                    <a:pt x="17554" y="3752"/>
                    <a:pt x="17848" y="3752"/>
                  </a:cubicBezTo>
                  <a:cubicBezTo>
                    <a:pt x="18142" y="3752"/>
                    <a:pt x="18358" y="3563"/>
                    <a:pt x="18328" y="3331"/>
                  </a:cubicBezTo>
                  <a:cubicBezTo>
                    <a:pt x="18299" y="3101"/>
                    <a:pt x="18039" y="2916"/>
                    <a:pt x="17747" y="2916"/>
                  </a:cubicBezTo>
                  <a:close/>
                  <a:moveTo>
                    <a:pt x="19051" y="2916"/>
                  </a:moveTo>
                  <a:cubicBezTo>
                    <a:pt x="18759" y="2916"/>
                    <a:pt x="18547" y="3101"/>
                    <a:pt x="18577" y="3331"/>
                  </a:cubicBezTo>
                  <a:cubicBezTo>
                    <a:pt x="18607" y="3563"/>
                    <a:pt x="18871" y="3752"/>
                    <a:pt x="19166" y="3752"/>
                  </a:cubicBezTo>
                  <a:cubicBezTo>
                    <a:pt x="19460" y="3752"/>
                    <a:pt x="19672" y="3563"/>
                    <a:pt x="19638" y="3331"/>
                  </a:cubicBezTo>
                  <a:cubicBezTo>
                    <a:pt x="19605" y="3101"/>
                    <a:pt x="19341" y="2916"/>
                    <a:pt x="19051" y="2916"/>
                  </a:cubicBezTo>
                  <a:close/>
                  <a:moveTo>
                    <a:pt x="828" y="3930"/>
                  </a:moveTo>
                  <a:cubicBezTo>
                    <a:pt x="533" y="3930"/>
                    <a:pt x="272" y="4121"/>
                    <a:pt x="245" y="4358"/>
                  </a:cubicBezTo>
                  <a:cubicBezTo>
                    <a:pt x="219" y="4595"/>
                    <a:pt x="439" y="4790"/>
                    <a:pt x="737" y="4790"/>
                  </a:cubicBezTo>
                  <a:cubicBezTo>
                    <a:pt x="1036" y="4790"/>
                    <a:pt x="1298" y="4595"/>
                    <a:pt x="1321" y="4358"/>
                  </a:cubicBezTo>
                  <a:cubicBezTo>
                    <a:pt x="1344" y="4121"/>
                    <a:pt x="1123" y="3930"/>
                    <a:pt x="828" y="3930"/>
                  </a:cubicBezTo>
                  <a:close/>
                  <a:moveTo>
                    <a:pt x="2147" y="3930"/>
                  </a:moveTo>
                  <a:cubicBezTo>
                    <a:pt x="1852" y="3930"/>
                    <a:pt x="1595" y="4121"/>
                    <a:pt x="1573" y="4358"/>
                  </a:cubicBezTo>
                  <a:cubicBezTo>
                    <a:pt x="1550" y="4595"/>
                    <a:pt x="1774" y="4790"/>
                    <a:pt x="2073" y="4790"/>
                  </a:cubicBezTo>
                  <a:cubicBezTo>
                    <a:pt x="2371" y="4790"/>
                    <a:pt x="2629" y="4595"/>
                    <a:pt x="2648" y="4358"/>
                  </a:cubicBezTo>
                  <a:cubicBezTo>
                    <a:pt x="2667" y="4121"/>
                    <a:pt x="2443" y="3930"/>
                    <a:pt x="2147" y="3930"/>
                  </a:cubicBezTo>
                  <a:close/>
                  <a:moveTo>
                    <a:pt x="3449" y="3930"/>
                  </a:moveTo>
                  <a:cubicBezTo>
                    <a:pt x="3154" y="3930"/>
                    <a:pt x="2900" y="4121"/>
                    <a:pt x="2882" y="4358"/>
                  </a:cubicBezTo>
                  <a:cubicBezTo>
                    <a:pt x="2863" y="4595"/>
                    <a:pt x="3090" y="4790"/>
                    <a:pt x="3389" y="4790"/>
                  </a:cubicBezTo>
                  <a:cubicBezTo>
                    <a:pt x="3688" y="4790"/>
                    <a:pt x="3942" y="4595"/>
                    <a:pt x="3957" y="4358"/>
                  </a:cubicBezTo>
                  <a:cubicBezTo>
                    <a:pt x="3972" y="4121"/>
                    <a:pt x="3744" y="3930"/>
                    <a:pt x="3449" y="3930"/>
                  </a:cubicBezTo>
                  <a:close/>
                  <a:moveTo>
                    <a:pt x="4770" y="3930"/>
                  </a:moveTo>
                  <a:cubicBezTo>
                    <a:pt x="4475" y="3930"/>
                    <a:pt x="4223" y="4121"/>
                    <a:pt x="4209" y="4358"/>
                  </a:cubicBezTo>
                  <a:cubicBezTo>
                    <a:pt x="4195" y="4595"/>
                    <a:pt x="4426" y="4790"/>
                    <a:pt x="4725" y="4790"/>
                  </a:cubicBezTo>
                  <a:cubicBezTo>
                    <a:pt x="5023" y="4790"/>
                    <a:pt x="5274" y="4595"/>
                    <a:pt x="5285" y="4358"/>
                  </a:cubicBezTo>
                  <a:cubicBezTo>
                    <a:pt x="5296" y="4121"/>
                    <a:pt x="5065" y="3930"/>
                    <a:pt x="4770" y="3930"/>
                  </a:cubicBezTo>
                  <a:close/>
                  <a:moveTo>
                    <a:pt x="6072" y="3930"/>
                  </a:moveTo>
                  <a:cubicBezTo>
                    <a:pt x="5777" y="3930"/>
                    <a:pt x="5529" y="4121"/>
                    <a:pt x="5518" y="4358"/>
                  </a:cubicBezTo>
                  <a:cubicBezTo>
                    <a:pt x="5508" y="4595"/>
                    <a:pt x="5742" y="4790"/>
                    <a:pt x="6041" y="4790"/>
                  </a:cubicBezTo>
                  <a:cubicBezTo>
                    <a:pt x="6340" y="4790"/>
                    <a:pt x="6587" y="4595"/>
                    <a:pt x="6594" y="4358"/>
                  </a:cubicBezTo>
                  <a:cubicBezTo>
                    <a:pt x="6601" y="4121"/>
                    <a:pt x="6367" y="3930"/>
                    <a:pt x="6072" y="3930"/>
                  </a:cubicBezTo>
                  <a:close/>
                  <a:moveTo>
                    <a:pt x="7392" y="3930"/>
                  </a:moveTo>
                  <a:cubicBezTo>
                    <a:pt x="7097" y="3930"/>
                    <a:pt x="6852" y="4121"/>
                    <a:pt x="6846" y="4358"/>
                  </a:cubicBezTo>
                  <a:cubicBezTo>
                    <a:pt x="6840" y="4595"/>
                    <a:pt x="7078" y="4790"/>
                    <a:pt x="7376" y="4790"/>
                  </a:cubicBezTo>
                  <a:cubicBezTo>
                    <a:pt x="7675" y="4790"/>
                    <a:pt x="7919" y="4595"/>
                    <a:pt x="7922" y="4358"/>
                  </a:cubicBezTo>
                  <a:cubicBezTo>
                    <a:pt x="7924" y="4121"/>
                    <a:pt x="7687" y="3930"/>
                    <a:pt x="7392" y="3930"/>
                  </a:cubicBezTo>
                  <a:close/>
                  <a:moveTo>
                    <a:pt x="8694" y="3930"/>
                  </a:moveTo>
                  <a:cubicBezTo>
                    <a:pt x="8398" y="3930"/>
                    <a:pt x="8157" y="4121"/>
                    <a:pt x="8155" y="4358"/>
                  </a:cubicBezTo>
                  <a:cubicBezTo>
                    <a:pt x="8154" y="4595"/>
                    <a:pt x="8394" y="4790"/>
                    <a:pt x="8693" y="4790"/>
                  </a:cubicBezTo>
                  <a:cubicBezTo>
                    <a:pt x="8992" y="4790"/>
                    <a:pt x="9232" y="4595"/>
                    <a:pt x="9231" y="4358"/>
                  </a:cubicBezTo>
                  <a:cubicBezTo>
                    <a:pt x="9230" y="4121"/>
                    <a:pt x="8989" y="3930"/>
                    <a:pt x="8694" y="3930"/>
                  </a:cubicBezTo>
                  <a:close/>
                  <a:moveTo>
                    <a:pt x="10014" y="3930"/>
                  </a:moveTo>
                  <a:cubicBezTo>
                    <a:pt x="9719" y="3930"/>
                    <a:pt x="9481" y="4121"/>
                    <a:pt x="9483" y="4358"/>
                  </a:cubicBezTo>
                  <a:cubicBezTo>
                    <a:pt x="9486" y="4595"/>
                    <a:pt x="9729" y="4790"/>
                    <a:pt x="10028" y="4790"/>
                  </a:cubicBezTo>
                  <a:cubicBezTo>
                    <a:pt x="10327" y="4790"/>
                    <a:pt x="10564" y="4595"/>
                    <a:pt x="10559" y="4358"/>
                  </a:cubicBezTo>
                  <a:cubicBezTo>
                    <a:pt x="10554" y="4121"/>
                    <a:pt x="10309" y="3930"/>
                    <a:pt x="10014" y="3930"/>
                  </a:cubicBezTo>
                  <a:close/>
                  <a:moveTo>
                    <a:pt x="11317" y="3930"/>
                  </a:moveTo>
                  <a:cubicBezTo>
                    <a:pt x="11021" y="3930"/>
                    <a:pt x="10786" y="4121"/>
                    <a:pt x="10793" y="4358"/>
                  </a:cubicBezTo>
                  <a:cubicBezTo>
                    <a:pt x="10799" y="4595"/>
                    <a:pt x="11046" y="4790"/>
                    <a:pt x="11345" y="4790"/>
                  </a:cubicBezTo>
                  <a:cubicBezTo>
                    <a:pt x="11644" y="4790"/>
                    <a:pt x="11878" y="4595"/>
                    <a:pt x="11868" y="4358"/>
                  </a:cubicBezTo>
                  <a:cubicBezTo>
                    <a:pt x="11859" y="4121"/>
                    <a:pt x="11612" y="3930"/>
                    <a:pt x="11317" y="3930"/>
                  </a:cubicBezTo>
                  <a:close/>
                  <a:moveTo>
                    <a:pt x="12637" y="3930"/>
                  </a:moveTo>
                  <a:cubicBezTo>
                    <a:pt x="12342" y="3930"/>
                    <a:pt x="12111" y="4121"/>
                    <a:pt x="12121" y="4358"/>
                  </a:cubicBezTo>
                  <a:cubicBezTo>
                    <a:pt x="12132" y="4595"/>
                    <a:pt x="12383" y="4790"/>
                    <a:pt x="12681" y="4790"/>
                  </a:cubicBezTo>
                  <a:cubicBezTo>
                    <a:pt x="12980" y="4790"/>
                    <a:pt x="13211" y="4595"/>
                    <a:pt x="13197" y="4358"/>
                  </a:cubicBezTo>
                  <a:cubicBezTo>
                    <a:pt x="13184" y="4121"/>
                    <a:pt x="12933" y="3930"/>
                    <a:pt x="12637" y="3930"/>
                  </a:cubicBezTo>
                  <a:close/>
                  <a:moveTo>
                    <a:pt x="13940" y="3930"/>
                  </a:moveTo>
                  <a:cubicBezTo>
                    <a:pt x="13645" y="3930"/>
                    <a:pt x="13416" y="4121"/>
                    <a:pt x="13431" y="4358"/>
                  </a:cubicBezTo>
                  <a:cubicBezTo>
                    <a:pt x="13445" y="4595"/>
                    <a:pt x="13700" y="4790"/>
                    <a:pt x="13998" y="4790"/>
                  </a:cubicBezTo>
                  <a:cubicBezTo>
                    <a:pt x="14296" y="4790"/>
                    <a:pt x="14525" y="4595"/>
                    <a:pt x="14507" y="4358"/>
                  </a:cubicBezTo>
                  <a:cubicBezTo>
                    <a:pt x="14489" y="4121"/>
                    <a:pt x="14235" y="3930"/>
                    <a:pt x="13940" y="3930"/>
                  </a:cubicBezTo>
                  <a:close/>
                  <a:moveTo>
                    <a:pt x="15242" y="3930"/>
                  </a:moveTo>
                  <a:cubicBezTo>
                    <a:pt x="14947" y="3930"/>
                    <a:pt x="14722" y="4121"/>
                    <a:pt x="14741" y="4358"/>
                  </a:cubicBezTo>
                  <a:cubicBezTo>
                    <a:pt x="14760" y="4595"/>
                    <a:pt x="15016" y="4790"/>
                    <a:pt x="15315" y="4790"/>
                  </a:cubicBezTo>
                  <a:cubicBezTo>
                    <a:pt x="15614" y="4790"/>
                    <a:pt x="15838" y="4595"/>
                    <a:pt x="15816" y="4358"/>
                  </a:cubicBezTo>
                  <a:cubicBezTo>
                    <a:pt x="15794" y="4121"/>
                    <a:pt x="15537" y="3930"/>
                    <a:pt x="15242" y="3930"/>
                  </a:cubicBezTo>
                  <a:close/>
                  <a:moveTo>
                    <a:pt x="17866" y="3930"/>
                  </a:moveTo>
                  <a:cubicBezTo>
                    <a:pt x="17571" y="3930"/>
                    <a:pt x="17353" y="4121"/>
                    <a:pt x="17379" y="4358"/>
                  </a:cubicBezTo>
                  <a:cubicBezTo>
                    <a:pt x="17406" y="4595"/>
                    <a:pt x="17671" y="4790"/>
                    <a:pt x="17969" y="4790"/>
                  </a:cubicBezTo>
                  <a:cubicBezTo>
                    <a:pt x="18268" y="4790"/>
                    <a:pt x="18485" y="4595"/>
                    <a:pt x="18455" y="4358"/>
                  </a:cubicBezTo>
                  <a:cubicBezTo>
                    <a:pt x="18425" y="4121"/>
                    <a:pt x="18161" y="3930"/>
                    <a:pt x="17866" y="3930"/>
                  </a:cubicBezTo>
                  <a:close/>
                  <a:moveTo>
                    <a:pt x="19187" y="3930"/>
                  </a:moveTo>
                  <a:cubicBezTo>
                    <a:pt x="18892" y="3930"/>
                    <a:pt x="18677" y="4121"/>
                    <a:pt x="18708" y="4358"/>
                  </a:cubicBezTo>
                  <a:cubicBezTo>
                    <a:pt x="18739" y="4595"/>
                    <a:pt x="19007" y="4790"/>
                    <a:pt x="19306" y="4790"/>
                  </a:cubicBezTo>
                  <a:cubicBezTo>
                    <a:pt x="19604" y="4790"/>
                    <a:pt x="19818" y="4595"/>
                    <a:pt x="19784" y="4358"/>
                  </a:cubicBezTo>
                  <a:cubicBezTo>
                    <a:pt x="19749" y="4121"/>
                    <a:pt x="19482" y="3930"/>
                    <a:pt x="19187" y="3930"/>
                  </a:cubicBezTo>
                  <a:close/>
                  <a:moveTo>
                    <a:pt x="725" y="4986"/>
                  </a:moveTo>
                  <a:cubicBezTo>
                    <a:pt x="426" y="4986"/>
                    <a:pt x="160" y="5183"/>
                    <a:pt x="133" y="5426"/>
                  </a:cubicBezTo>
                  <a:cubicBezTo>
                    <a:pt x="106" y="5671"/>
                    <a:pt x="329" y="5870"/>
                    <a:pt x="632" y="5870"/>
                  </a:cubicBezTo>
                  <a:cubicBezTo>
                    <a:pt x="934" y="5870"/>
                    <a:pt x="1200" y="5671"/>
                    <a:pt x="1224" y="5426"/>
                  </a:cubicBezTo>
                  <a:cubicBezTo>
                    <a:pt x="1248" y="5183"/>
                    <a:pt x="1024" y="4986"/>
                    <a:pt x="725" y="4986"/>
                  </a:cubicBezTo>
                  <a:close/>
                  <a:moveTo>
                    <a:pt x="2044" y="4986"/>
                  </a:moveTo>
                  <a:cubicBezTo>
                    <a:pt x="1745" y="4986"/>
                    <a:pt x="1483" y="5183"/>
                    <a:pt x="1461" y="5426"/>
                  </a:cubicBezTo>
                  <a:cubicBezTo>
                    <a:pt x="1437" y="5671"/>
                    <a:pt x="1664" y="5870"/>
                    <a:pt x="1967" y="5870"/>
                  </a:cubicBezTo>
                  <a:cubicBezTo>
                    <a:pt x="2270" y="5870"/>
                    <a:pt x="2531" y="5671"/>
                    <a:pt x="2551" y="5426"/>
                  </a:cubicBezTo>
                  <a:cubicBezTo>
                    <a:pt x="2570" y="5183"/>
                    <a:pt x="2344" y="4986"/>
                    <a:pt x="2044" y="4986"/>
                  </a:cubicBezTo>
                  <a:close/>
                  <a:moveTo>
                    <a:pt x="3383" y="4986"/>
                  </a:moveTo>
                  <a:cubicBezTo>
                    <a:pt x="3083" y="4986"/>
                    <a:pt x="2826" y="5183"/>
                    <a:pt x="2807" y="5426"/>
                  </a:cubicBezTo>
                  <a:cubicBezTo>
                    <a:pt x="2788" y="5671"/>
                    <a:pt x="3018" y="5870"/>
                    <a:pt x="3321" y="5870"/>
                  </a:cubicBezTo>
                  <a:cubicBezTo>
                    <a:pt x="3624" y="5870"/>
                    <a:pt x="3882" y="5671"/>
                    <a:pt x="3898" y="5426"/>
                  </a:cubicBezTo>
                  <a:cubicBezTo>
                    <a:pt x="3913" y="5183"/>
                    <a:pt x="3683" y="4986"/>
                    <a:pt x="3383" y="4986"/>
                  </a:cubicBezTo>
                  <a:close/>
                  <a:moveTo>
                    <a:pt x="4704" y="4986"/>
                  </a:moveTo>
                  <a:cubicBezTo>
                    <a:pt x="4404" y="4986"/>
                    <a:pt x="4149" y="5183"/>
                    <a:pt x="4134" y="5426"/>
                  </a:cubicBezTo>
                  <a:cubicBezTo>
                    <a:pt x="4120" y="5671"/>
                    <a:pt x="4354" y="5870"/>
                    <a:pt x="4657" y="5870"/>
                  </a:cubicBezTo>
                  <a:cubicBezTo>
                    <a:pt x="4959" y="5870"/>
                    <a:pt x="5214" y="5671"/>
                    <a:pt x="5226" y="5426"/>
                  </a:cubicBezTo>
                  <a:cubicBezTo>
                    <a:pt x="5237" y="5183"/>
                    <a:pt x="5003" y="4986"/>
                    <a:pt x="4704" y="4986"/>
                  </a:cubicBezTo>
                  <a:close/>
                  <a:moveTo>
                    <a:pt x="6042" y="4986"/>
                  </a:moveTo>
                  <a:cubicBezTo>
                    <a:pt x="5743" y="4986"/>
                    <a:pt x="5492" y="5183"/>
                    <a:pt x="5481" y="5426"/>
                  </a:cubicBezTo>
                  <a:cubicBezTo>
                    <a:pt x="5471" y="5671"/>
                    <a:pt x="5708" y="5870"/>
                    <a:pt x="6011" y="5870"/>
                  </a:cubicBezTo>
                  <a:cubicBezTo>
                    <a:pt x="6313" y="5870"/>
                    <a:pt x="6565" y="5671"/>
                    <a:pt x="6572" y="5426"/>
                  </a:cubicBezTo>
                  <a:cubicBezTo>
                    <a:pt x="6579" y="5183"/>
                    <a:pt x="6342" y="4986"/>
                    <a:pt x="6042" y="4986"/>
                  </a:cubicBezTo>
                  <a:close/>
                  <a:moveTo>
                    <a:pt x="7362" y="4986"/>
                  </a:moveTo>
                  <a:cubicBezTo>
                    <a:pt x="7063" y="4986"/>
                    <a:pt x="6815" y="5183"/>
                    <a:pt x="6809" y="5426"/>
                  </a:cubicBezTo>
                  <a:cubicBezTo>
                    <a:pt x="6802" y="5671"/>
                    <a:pt x="7043" y="5870"/>
                    <a:pt x="7346" y="5870"/>
                  </a:cubicBezTo>
                  <a:cubicBezTo>
                    <a:pt x="7649" y="5870"/>
                    <a:pt x="7896" y="5671"/>
                    <a:pt x="7899" y="5426"/>
                  </a:cubicBezTo>
                  <a:cubicBezTo>
                    <a:pt x="7902" y="5183"/>
                    <a:pt x="7662" y="4986"/>
                    <a:pt x="7362" y="4986"/>
                  </a:cubicBezTo>
                  <a:close/>
                  <a:moveTo>
                    <a:pt x="8701" y="4986"/>
                  </a:moveTo>
                  <a:cubicBezTo>
                    <a:pt x="8401" y="4986"/>
                    <a:pt x="8157" y="5183"/>
                    <a:pt x="8155" y="5426"/>
                  </a:cubicBezTo>
                  <a:cubicBezTo>
                    <a:pt x="8153" y="5671"/>
                    <a:pt x="8397" y="5870"/>
                    <a:pt x="8700" y="5870"/>
                  </a:cubicBezTo>
                  <a:cubicBezTo>
                    <a:pt x="9004" y="5870"/>
                    <a:pt x="9248" y="5671"/>
                    <a:pt x="9246" y="5426"/>
                  </a:cubicBezTo>
                  <a:cubicBezTo>
                    <a:pt x="9245" y="5183"/>
                    <a:pt x="9001" y="4986"/>
                    <a:pt x="8701" y="4986"/>
                  </a:cubicBezTo>
                  <a:close/>
                  <a:moveTo>
                    <a:pt x="10021" y="4986"/>
                  </a:moveTo>
                  <a:cubicBezTo>
                    <a:pt x="9722" y="4986"/>
                    <a:pt x="9481" y="5183"/>
                    <a:pt x="9483" y="5426"/>
                  </a:cubicBezTo>
                  <a:cubicBezTo>
                    <a:pt x="9486" y="5671"/>
                    <a:pt x="9734" y="5870"/>
                    <a:pt x="10036" y="5870"/>
                  </a:cubicBezTo>
                  <a:cubicBezTo>
                    <a:pt x="10339" y="5870"/>
                    <a:pt x="10580" y="5671"/>
                    <a:pt x="10574" y="5426"/>
                  </a:cubicBezTo>
                  <a:cubicBezTo>
                    <a:pt x="10569" y="5183"/>
                    <a:pt x="10321" y="4986"/>
                    <a:pt x="10021" y="4986"/>
                  </a:cubicBezTo>
                  <a:close/>
                  <a:moveTo>
                    <a:pt x="11361" y="4986"/>
                  </a:moveTo>
                  <a:cubicBezTo>
                    <a:pt x="11061" y="4986"/>
                    <a:pt x="10824" y="5183"/>
                    <a:pt x="10830" y="5426"/>
                  </a:cubicBezTo>
                  <a:cubicBezTo>
                    <a:pt x="10837" y="5671"/>
                    <a:pt x="11088" y="5870"/>
                    <a:pt x="11391" y="5870"/>
                  </a:cubicBezTo>
                  <a:cubicBezTo>
                    <a:pt x="11694" y="5870"/>
                    <a:pt x="11930" y="5671"/>
                    <a:pt x="11920" y="5426"/>
                  </a:cubicBezTo>
                  <a:cubicBezTo>
                    <a:pt x="11910" y="5183"/>
                    <a:pt x="11661" y="4986"/>
                    <a:pt x="11361" y="4986"/>
                  </a:cubicBezTo>
                  <a:close/>
                  <a:moveTo>
                    <a:pt x="12681" y="4986"/>
                  </a:moveTo>
                  <a:cubicBezTo>
                    <a:pt x="12382" y="4986"/>
                    <a:pt x="12148" y="5183"/>
                    <a:pt x="12159" y="5426"/>
                  </a:cubicBezTo>
                  <a:cubicBezTo>
                    <a:pt x="12170" y="5671"/>
                    <a:pt x="12424" y="5870"/>
                    <a:pt x="12726" y="5870"/>
                  </a:cubicBezTo>
                  <a:cubicBezTo>
                    <a:pt x="13030" y="5870"/>
                    <a:pt x="13263" y="5671"/>
                    <a:pt x="13249" y="5426"/>
                  </a:cubicBezTo>
                  <a:cubicBezTo>
                    <a:pt x="13235" y="5183"/>
                    <a:pt x="12981" y="4986"/>
                    <a:pt x="12681" y="4986"/>
                  </a:cubicBezTo>
                  <a:close/>
                  <a:moveTo>
                    <a:pt x="14003" y="4986"/>
                  </a:moveTo>
                  <a:cubicBezTo>
                    <a:pt x="13703" y="4986"/>
                    <a:pt x="13472" y="5183"/>
                    <a:pt x="13487" y="5426"/>
                  </a:cubicBezTo>
                  <a:cubicBezTo>
                    <a:pt x="13502" y="5671"/>
                    <a:pt x="13760" y="5870"/>
                    <a:pt x="14063" y="5870"/>
                  </a:cubicBezTo>
                  <a:cubicBezTo>
                    <a:pt x="14365" y="5870"/>
                    <a:pt x="14597" y="5671"/>
                    <a:pt x="14578" y="5426"/>
                  </a:cubicBezTo>
                  <a:cubicBezTo>
                    <a:pt x="14560" y="5183"/>
                    <a:pt x="14301" y="4986"/>
                    <a:pt x="14003" y="4986"/>
                  </a:cubicBezTo>
                  <a:close/>
                  <a:moveTo>
                    <a:pt x="15342" y="4986"/>
                  </a:moveTo>
                  <a:cubicBezTo>
                    <a:pt x="15042" y="4986"/>
                    <a:pt x="14815" y="5183"/>
                    <a:pt x="14834" y="5426"/>
                  </a:cubicBezTo>
                  <a:cubicBezTo>
                    <a:pt x="14853" y="5671"/>
                    <a:pt x="15115" y="5870"/>
                    <a:pt x="15418" y="5870"/>
                  </a:cubicBezTo>
                  <a:cubicBezTo>
                    <a:pt x="15720" y="5870"/>
                    <a:pt x="15947" y="5671"/>
                    <a:pt x="15925" y="5426"/>
                  </a:cubicBezTo>
                  <a:cubicBezTo>
                    <a:pt x="15902" y="5183"/>
                    <a:pt x="15641" y="4986"/>
                    <a:pt x="15342" y="4986"/>
                  </a:cubicBezTo>
                  <a:close/>
                  <a:moveTo>
                    <a:pt x="16663" y="4986"/>
                  </a:moveTo>
                  <a:cubicBezTo>
                    <a:pt x="16364" y="4986"/>
                    <a:pt x="16140" y="5183"/>
                    <a:pt x="16163" y="5426"/>
                  </a:cubicBezTo>
                  <a:cubicBezTo>
                    <a:pt x="16186" y="5671"/>
                    <a:pt x="16451" y="5870"/>
                    <a:pt x="16753" y="5870"/>
                  </a:cubicBezTo>
                  <a:cubicBezTo>
                    <a:pt x="17056" y="5870"/>
                    <a:pt x="17280" y="5671"/>
                    <a:pt x="17253" y="5426"/>
                  </a:cubicBezTo>
                  <a:cubicBezTo>
                    <a:pt x="17226" y="5183"/>
                    <a:pt x="16962" y="4986"/>
                    <a:pt x="16663" y="4986"/>
                  </a:cubicBezTo>
                  <a:close/>
                  <a:moveTo>
                    <a:pt x="18003" y="4986"/>
                  </a:moveTo>
                  <a:cubicBezTo>
                    <a:pt x="17704" y="4986"/>
                    <a:pt x="17483" y="5183"/>
                    <a:pt x="17510" y="5426"/>
                  </a:cubicBezTo>
                  <a:cubicBezTo>
                    <a:pt x="17538" y="5671"/>
                    <a:pt x="17807" y="5870"/>
                    <a:pt x="18109" y="5870"/>
                  </a:cubicBezTo>
                  <a:cubicBezTo>
                    <a:pt x="18412" y="5870"/>
                    <a:pt x="18632" y="5671"/>
                    <a:pt x="18601" y="5426"/>
                  </a:cubicBezTo>
                  <a:cubicBezTo>
                    <a:pt x="18570" y="5183"/>
                    <a:pt x="18302" y="4986"/>
                    <a:pt x="18003" y="4986"/>
                  </a:cubicBezTo>
                  <a:close/>
                  <a:moveTo>
                    <a:pt x="19324" y="4986"/>
                  </a:moveTo>
                  <a:cubicBezTo>
                    <a:pt x="19024" y="4986"/>
                    <a:pt x="18807" y="5183"/>
                    <a:pt x="18839" y="5426"/>
                  </a:cubicBezTo>
                  <a:cubicBezTo>
                    <a:pt x="18871" y="5671"/>
                    <a:pt x="19143" y="5870"/>
                    <a:pt x="19446" y="5870"/>
                  </a:cubicBezTo>
                  <a:cubicBezTo>
                    <a:pt x="19748" y="5870"/>
                    <a:pt x="19965" y="5671"/>
                    <a:pt x="19930" y="5426"/>
                  </a:cubicBezTo>
                  <a:cubicBezTo>
                    <a:pt x="19895" y="5183"/>
                    <a:pt x="19623" y="4986"/>
                    <a:pt x="19324" y="4986"/>
                  </a:cubicBezTo>
                  <a:close/>
                  <a:moveTo>
                    <a:pt x="602" y="6064"/>
                  </a:moveTo>
                  <a:cubicBezTo>
                    <a:pt x="299" y="6064"/>
                    <a:pt x="30" y="6266"/>
                    <a:pt x="2" y="6516"/>
                  </a:cubicBezTo>
                  <a:cubicBezTo>
                    <a:pt x="-26" y="6767"/>
                    <a:pt x="200" y="6973"/>
                    <a:pt x="507" y="6973"/>
                  </a:cubicBezTo>
                  <a:cubicBezTo>
                    <a:pt x="814" y="6973"/>
                    <a:pt x="1084" y="6767"/>
                    <a:pt x="1109" y="6516"/>
                  </a:cubicBezTo>
                  <a:cubicBezTo>
                    <a:pt x="1133" y="6266"/>
                    <a:pt x="906" y="6064"/>
                    <a:pt x="602" y="6064"/>
                  </a:cubicBezTo>
                  <a:close/>
                  <a:moveTo>
                    <a:pt x="1959" y="6064"/>
                  </a:moveTo>
                  <a:cubicBezTo>
                    <a:pt x="1656" y="6064"/>
                    <a:pt x="1391" y="6266"/>
                    <a:pt x="1367" y="6516"/>
                  </a:cubicBezTo>
                  <a:cubicBezTo>
                    <a:pt x="1343" y="6767"/>
                    <a:pt x="1573" y="6973"/>
                    <a:pt x="1880" y="6973"/>
                  </a:cubicBezTo>
                  <a:cubicBezTo>
                    <a:pt x="2187" y="6973"/>
                    <a:pt x="2453" y="6767"/>
                    <a:pt x="2473" y="6516"/>
                  </a:cubicBezTo>
                  <a:cubicBezTo>
                    <a:pt x="2493" y="6266"/>
                    <a:pt x="2263" y="6064"/>
                    <a:pt x="1959" y="6064"/>
                  </a:cubicBezTo>
                  <a:close/>
                  <a:moveTo>
                    <a:pt x="3298" y="6064"/>
                  </a:moveTo>
                  <a:cubicBezTo>
                    <a:pt x="2994" y="6064"/>
                    <a:pt x="2733" y="6266"/>
                    <a:pt x="2713" y="6516"/>
                  </a:cubicBezTo>
                  <a:cubicBezTo>
                    <a:pt x="2694" y="6767"/>
                    <a:pt x="2927" y="6973"/>
                    <a:pt x="3235" y="6973"/>
                  </a:cubicBezTo>
                  <a:cubicBezTo>
                    <a:pt x="3542" y="6973"/>
                    <a:pt x="3803" y="6767"/>
                    <a:pt x="3819" y="6516"/>
                  </a:cubicBezTo>
                  <a:cubicBezTo>
                    <a:pt x="3835" y="6266"/>
                    <a:pt x="3602" y="6064"/>
                    <a:pt x="3298" y="6064"/>
                  </a:cubicBezTo>
                  <a:close/>
                  <a:moveTo>
                    <a:pt x="4656" y="6064"/>
                  </a:moveTo>
                  <a:cubicBezTo>
                    <a:pt x="4352" y="6064"/>
                    <a:pt x="4093" y="6266"/>
                    <a:pt x="4078" y="6516"/>
                  </a:cubicBezTo>
                  <a:cubicBezTo>
                    <a:pt x="4063" y="6767"/>
                    <a:pt x="4300" y="6973"/>
                    <a:pt x="4608" y="6973"/>
                  </a:cubicBezTo>
                  <a:cubicBezTo>
                    <a:pt x="4915" y="6973"/>
                    <a:pt x="5173" y="6767"/>
                    <a:pt x="5185" y="6516"/>
                  </a:cubicBezTo>
                  <a:cubicBezTo>
                    <a:pt x="5196" y="6266"/>
                    <a:pt x="4959" y="6064"/>
                    <a:pt x="4656" y="6064"/>
                  </a:cubicBezTo>
                  <a:close/>
                  <a:moveTo>
                    <a:pt x="5994" y="6064"/>
                  </a:moveTo>
                  <a:cubicBezTo>
                    <a:pt x="5691" y="6064"/>
                    <a:pt x="5436" y="6266"/>
                    <a:pt x="5425" y="6516"/>
                  </a:cubicBezTo>
                  <a:cubicBezTo>
                    <a:pt x="5414" y="6767"/>
                    <a:pt x="5655" y="6973"/>
                    <a:pt x="5962" y="6973"/>
                  </a:cubicBezTo>
                  <a:cubicBezTo>
                    <a:pt x="6269" y="6973"/>
                    <a:pt x="6524" y="6767"/>
                    <a:pt x="6531" y="6516"/>
                  </a:cubicBezTo>
                  <a:cubicBezTo>
                    <a:pt x="6539" y="6266"/>
                    <a:pt x="6298" y="6064"/>
                    <a:pt x="5994" y="6064"/>
                  </a:cubicBezTo>
                  <a:close/>
                  <a:moveTo>
                    <a:pt x="7352" y="6064"/>
                  </a:moveTo>
                  <a:cubicBezTo>
                    <a:pt x="7048" y="6064"/>
                    <a:pt x="6796" y="6266"/>
                    <a:pt x="6790" y="6516"/>
                  </a:cubicBezTo>
                  <a:cubicBezTo>
                    <a:pt x="6783" y="6767"/>
                    <a:pt x="7028" y="6973"/>
                    <a:pt x="7335" y="6973"/>
                  </a:cubicBezTo>
                  <a:cubicBezTo>
                    <a:pt x="7642" y="6973"/>
                    <a:pt x="7893" y="6767"/>
                    <a:pt x="7896" y="6516"/>
                  </a:cubicBezTo>
                  <a:cubicBezTo>
                    <a:pt x="7899" y="6266"/>
                    <a:pt x="7655" y="6064"/>
                    <a:pt x="7352" y="6064"/>
                  </a:cubicBezTo>
                  <a:close/>
                  <a:moveTo>
                    <a:pt x="8690" y="6064"/>
                  </a:moveTo>
                  <a:cubicBezTo>
                    <a:pt x="8386" y="6064"/>
                    <a:pt x="8139" y="6266"/>
                    <a:pt x="8137" y="6516"/>
                  </a:cubicBezTo>
                  <a:cubicBezTo>
                    <a:pt x="8135" y="6767"/>
                    <a:pt x="8382" y="6973"/>
                    <a:pt x="8690" y="6973"/>
                  </a:cubicBezTo>
                  <a:cubicBezTo>
                    <a:pt x="8997" y="6973"/>
                    <a:pt x="9244" y="6767"/>
                    <a:pt x="9243" y="6516"/>
                  </a:cubicBezTo>
                  <a:cubicBezTo>
                    <a:pt x="9241" y="6266"/>
                    <a:pt x="8995" y="6064"/>
                    <a:pt x="8690" y="6064"/>
                  </a:cubicBezTo>
                  <a:close/>
                  <a:moveTo>
                    <a:pt x="10048" y="6064"/>
                  </a:moveTo>
                  <a:cubicBezTo>
                    <a:pt x="9744" y="6064"/>
                    <a:pt x="9500" y="6266"/>
                    <a:pt x="9502" y="6516"/>
                  </a:cubicBezTo>
                  <a:cubicBezTo>
                    <a:pt x="9504" y="6767"/>
                    <a:pt x="9755" y="6973"/>
                    <a:pt x="10062" y="6973"/>
                  </a:cubicBezTo>
                  <a:cubicBezTo>
                    <a:pt x="10370" y="6973"/>
                    <a:pt x="10614" y="6767"/>
                    <a:pt x="10608" y="6516"/>
                  </a:cubicBezTo>
                  <a:cubicBezTo>
                    <a:pt x="10602" y="6266"/>
                    <a:pt x="10352" y="6064"/>
                    <a:pt x="10048" y="6064"/>
                  </a:cubicBezTo>
                  <a:close/>
                  <a:moveTo>
                    <a:pt x="11387" y="6064"/>
                  </a:moveTo>
                  <a:cubicBezTo>
                    <a:pt x="11083" y="6064"/>
                    <a:pt x="10842" y="6266"/>
                    <a:pt x="10849" y="6516"/>
                  </a:cubicBezTo>
                  <a:cubicBezTo>
                    <a:pt x="10856" y="6767"/>
                    <a:pt x="11110" y="6973"/>
                    <a:pt x="11417" y="6973"/>
                  </a:cubicBezTo>
                  <a:cubicBezTo>
                    <a:pt x="11725" y="6973"/>
                    <a:pt x="11965" y="6767"/>
                    <a:pt x="11954" y="6516"/>
                  </a:cubicBezTo>
                  <a:cubicBezTo>
                    <a:pt x="11944" y="6266"/>
                    <a:pt x="11691" y="6064"/>
                    <a:pt x="11387" y="6064"/>
                  </a:cubicBezTo>
                  <a:close/>
                  <a:moveTo>
                    <a:pt x="12745" y="6064"/>
                  </a:moveTo>
                  <a:cubicBezTo>
                    <a:pt x="12441" y="6064"/>
                    <a:pt x="12204" y="6266"/>
                    <a:pt x="12215" y="6516"/>
                  </a:cubicBezTo>
                  <a:cubicBezTo>
                    <a:pt x="12226" y="6767"/>
                    <a:pt x="12485" y="6973"/>
                    <a:pt x="12791" y="6973"/>
                  </a:cubicBezTo>
                  <a:cubicBezTo>
                    <a:pt x="13099" y="6973"/>
                    <a:pt x="13336" y="6767"/>
                    <a:pt x="13321" y="6516"/>
                  </a:cubicBezTo>
                  <a:cubicBezTo>
                    <a:pt x="13307" y="6266"/>
                    <a:pt x="13048" y="6064"/>
                    <a:pt x="12745" y="6064"/>
                  </a:cubicBezTo>
                  <a:close/>
                  <a:moveTo>
                    <a:pt x="14084" y="6064"/>
                  </a:moveTo>
                  <a:cubicBezTo>
                    <a:pt x="13781" y="6064"/>
                    <a:pt x="13547" y="6266"/>
                    <a:pt x="13562" y="6516"/>
                  </a:cubicBezTo>
                  <a:cubicBezTo>
                    <a:pt x="13577" y="6767"/>
                    <a:pt x="13839" y="6973"/>
                    <a:pt x="14146" y="6973"/>
                  </a:cubicBezTo>
                  <a:cubicBezTo>
                    <a:pt x="14453" y="6973"/>
                    <a:pt x="14687" y="6767"/>
                    <a:pt x="14668" y="6516"/>
                  </a:cubicBezTo>
                  <a:cubicBezTo>
                    <a:pt x="14649" y="6266"/>
                    <a:pt x="14387" y="6064"/>
                    <a:pt x="14084" y="6064"/>
                  </a:cubicBezTo>
                  <a:close/>
                  <a:moveTo>
                    <a:pt x="15424" y="6064"/>
                  </a:moveTo>
                  <a:cubicBezTo>
                    <a:pt x="15120" y="6064"/>
                    <a:pt x="14889" y="6266"/>
                    <a:pt x="14909" y="6516"/>
                  </a:cubicBezTo>
                  <a:cubicBezTo>
                    <a:pt x="14929" y="6767"/>
                    <a:pt x="15194" y="6973"/>
                    <a:pt x="15501" y="6973"/>
                  </a:cubicBezTo>
                  <a:cubicBezTo>
                    <a:pt x="15808" y="6973"/>
                    <a:pt x="16039" y="6767"/>
                    <a:pt x="16015" y="6516"/>
                  </a:cubicBezTo>
                  <a:cubicBezTo>
                    <a:pt x="15992" y="6266"/>
                    <a:pt x="15727" y="6064"/>
                    <a:pt x="15424" y="6064"/>
                  </a:cubicBezTo>
                  <a:close/>
                  <a:moveTo>
                    <a:pt x="16781" y="6064"/>
                  </a:moveTo>
                  <a:cubicBezTo>
                    <a:pt x="16479" y="6064"/>
                    <a:pt x="16251" y="6266"/>
                    <a:pt x="16275" y="6516"/>
                  </a:cubicBezTo>
                  <a:cubicBezTo>
                    <a:pt x="16299" y="6767"/>
                    <a:pt x="16568" y="6973"/>
                    <a:pt x="16875" y="6973"/>
                  </a:cubicBezTo>
                  <a:cubicBezTo>
                    <a:pt x="17182" y="6973"/>
                    <a:pt x="17408" y="6767"/>
                    <a:pt x="17381" y="6516"/>
                  </a:cubicBezTo>
                  <a:cubicBezTo>
                    <a:pt x="17353" y="6266"/>
                    <a:pt x="17085" y="6064"/>
                    <a:pt x="16781" y="6064"/>
                  </a:cubicBezTo>
                  <a:close/>
                  <a:moveTo>
                    <a:pt x="18121" y="6064"/>
                  </a:moveTo>
                  <a:cubicBezTo>
                    <a:pt x="17818" y="6064"/>
                    <a:pt x="17594" y="6266"/>
                    <a:pt x="17623" y="6516"/>
                  </a:cubicBezTo>
                  <a:cubicBezTo>
                    <a:pt x="17651" y="6767"/>
                    <a:pt x="17924" y="6973"/>
                    <a:pt x="18231" y="6973"/>
                  </a:cubicBezTo>
                  <a:cubicBezTo>
                    <a:pt x="18538" y="6973"/>
                    <a:pt x="18761" y="6767"/>
                    <a:pt x="18729" y="6516"/>
                  </a:cubicBezTo>
                  <a:cubicBezTo>
                    <a:pt x="18697" y="6266"/>
                    <a:pt x="18425" y="6064"/>
                    <a:pt x="18121" y="6064"/>
                  </a:cubicBezTo>
                  <a:close/>
                  <a:moveTo>
                    <a:pt x="19480" y="6064"/>
                  </a:moveTo>
                  <a:cubicBezTo>
                    <a:pt x="19176" y="6064"/>
                    <a:pt x="18956" y="6266"/>
                    <a:pt x="18989" y="6516"/>
                  </a:cubicBezTo>
                  <a:cubicBezTo>
                    <a:pt x="19021" y="6767"/>
                    <a:pt x="19297" y="6973"/>
                    <a:pt x="19605" y="6973"/>
                  </a:cubicBezTo>
                  <a:cubicBezTo>
                    <a:pt x="19911" y="6973"/>
                    <a:pt x="20131" y="6767"/>
                    <a:pt x="20095" y="6516"/>
                  </a:cubicBezTo>
                  <a:cubicBezTo>
                    <a:pt x="20059" y="6266"/>
                    <a:pt x="19783" y="6064"/>
                    <a:pt x="19480" y="6064"/>
                  </a:cubicBezTo>
                  <a:close/>
                  <a:moveTo>
                    <a:pt x="1856" y="7184"/>
                  </a:moveTo>
                  <a:cubicBezTo>
                    <a:pt x="1548" y="7184"/>
                    <a:pt x="1279" y="7391"/>
                    <a:pt x="1255" y="7649"/>
                  </a:cubicBezTo>
                  <a:cubicBezTo>
                    <a:pt x="1230" y="7907"/>
                    <a:pt x="1463" y="8119"/>
                    <a:pt x="1774" y="8119"/>
                  </a:cubicBezTo>
                  <a:cubicBezTo>
                    <a:pt x="2086" y="8119"/>
                    <a:pt x="2356" y="7907"/>
                    <a:pt x="2377" y="7649"/>
                  </a:cubicBezTo>
                  <a:cubicBezTo>
                    <a:pt x="2397" y="7391"/>
                    <a:pt x="2164" y="7184"/>
                    <a:pt x="1856" y="7184"/>
                  </a:cubicBezTo>
                  <a:close/>
                  <a:moveTo>
                    <a:pt x="3232" y="7184"/>
                  </a:moveTo>
                  <a:cubicBezTo>
                    <a:pt x="2924" y="7184"/>
                    <a:pt x="2658" y="7391"/>
                    <a:pt x="2638" y="7649"/>
                  </a:cubicBezTo>
                  <a:cubicBezTo>
                    <a:pt x="2618" y="7907"/>
                    <a:pt x="2855" y="8119"/>
                    <a:pt x="3167" y="8119"/>
                  </a:cubicBezTo>
                  <a:cubicBezTo>
                    <a:pt x="3478" y="8119"/>
                    <a:pt x="3744" y="7907"/>
                    <a:pt x="3761" y="7649"/>
                  </a:cubicBezTo>
                  <a:cubicBezTo>
                    <a:pt x="3777" y="7391"/>
                    <a:pt x="3540" y="7184"/>
                    <a:pt x="3232" y="7184"/>
                  </a:cubicBezTo>
                  <a:close/>
                  <a:moveTo>
                    <a:pt x="4590" y="7184"/>
                  </a:moveTo>
                  <a:cubicBezTo>
                    <a:pt x="4281" y="7184"/>
                    <a:pt x="4019" y="7391"/>
                    <a:pt x="4003" y="7649"/>
                  </a:cubicBezTo>
                  <a:cubicBezTo>
                    <a:pt x="3988" y="7907"/>
                    <a:pt x="4228" y="8119"/>
                    <a:pt x="4540" y="8119"/>
                  </a:cubicBezTo>
                  <a:cubicBezTo>
                    <a:pt x="4851" y="8119"/>
                    <a:pt x="5114" y="7907"/>
                    <a:pt x="5126" y="7649"/>
                  </a:cubicBezTo>
                  <a:cubicBezTo>
                    <a:pt x="5138" y="7391"/>
                    <a:pt x="4897" y="7184"/>
                    <a:pt x="4590" y="7184"/>
                  </a:cubicBezTo>
                  <a:close/>
                  <a:moveTo>
                    <a:pt x="5965" y="7184"/>
                  </a:moveTo>
                  <a:cubicBezTo>
                    <a:pt x="5657" y="7184"/>
                    <a:pt x="5398" y="7391"/>
                    <a:pt x="5388" y="7649"/>
                  </a:cubicBezTo>
                  <a:cubicBezTo>
                    <a:pt x="5376" y="7907"/>
                    <a:pt x="5621" y="8119"/>
                    <a:pt x="5932" y="8119"/>
                  </a:cubicBezTo>
                  <a:cubicBezTo>
                    <a:pt x="6244" y="8119"/>
                    <a:pt x="6502" y="7907"/>
                    <a:pt x="6509" y="7649"/>
                  </a:cubicBezTo>
                  <a:cubicBezTo>
                    <a:pt x="6517" y="7391"/>
                    <a:pt x="6273" y="7184"/>
                    <a:pt x="5965" y="7184"/>
                  </a:cubicBezTo>
                  <a:close/>
                  <a:moveTo>
                    <a:pt x="7322" y="7184"/>
                  </a:moveTo>
                  <a:cubicBezTo>
                    <a:pt x="7014" y="7184"/>
                    <a:pt x="6759" y="7391"/>
                    <a:pt x="6752" y="7649"/>
                  </a:cubicBezTo>
                  <a:cubicBezTo>
                    <a:pt x="6746" y="7907"/>
                    <a:pt x="6993" y="8119"/>
                    <a:pt x="7305" y="8119"/>
                  </a:cubicBezTo>
                  <a:cubicBezTo>
                    <a:pt x="7617" y="8119"/>
                    <a:pt x="7871" y="7907"/>
                    <a:pt x="7874" y="7649"/>
                  </a:cubicBezTo>
                  <a:cubicBezTo>
                    <a:pt x="7877" y="7391"/>
                    <a:pt x="7630" y="7184"/>
                    <a:pt x="7322" y="7184"/>
                  </a:cubicBezTo>
                  <a:close/>
                  <a:moveTo>
                    <a:pt x="8698" y="7184"/>
                  </a:moveTo>
                  <a:cubicBezTo>
                    <a:pt x="8390" y="7184"/>
                    <a:pt x="8139" y="7391"/>
                    <a:pt x="8137" y="7649"/>
                  </a:cubicBezTo>
                  <a:cubicBezTo>
                    <a:pt x="8135" y="7907"/>
                    <a:pt x="8385" y="8119"/>
                    <a:pt x="8697" y="8119"/>
                  </a:cubicBezTo>
                  <a:cubicBezTo>
                    <a:pt x="9009" y="8119"/>
                    <a:pt x="9260" y="7907"/>
                    <a:pt x="9258" y="7649"/>
                  </a:cubicBezTo>
                  <a:cubicBezTo>
                    <a:pt x="9257" y="7391"/>
                    <a:pt x="9007" y="7184"/>
                    <a:pt x="8698" y="7184"/>
                  </a:cubicBezTo>
                  <a:close/>
                  <a:moveTo>
                    <a:pt x="10055" y="7184"/>
                  </a:moveTo>
                  <a:cubicBezTo>
                    <a:pt x="9748" y="7184"/>
                    <a:pt x="9500" y="7391"/>
                    <a:pt x="9502" y="7649"/>
                  </a:cubicBezTo>
                  <a:cubicBezTo>
                    <a:pt x="9504" y="7907"/>
                    <a:pt x="9759" y="8119"/>
                    <a:pt x="10070" y="8119"/>
                  </a:cubicBezTo>
                  <a:cubicBezTo>
                    <a:pt x="10382" y="8119"/>
                    <a:pt x="10630" y="7907"/>
                    <a:pt x="10624" y="7649"/>
                  </a:cubicBezTo>
                  <a:cubicBezTo>
                    <a:pt x="10618" y="7391"/>
                    <a:pt x="10364" y="7184"/>
                    <a:pt x="10055" y="7184"/>
                  </a:cubicBezTo>
                  <a:close/>
                  <a:moveTo>
                    <a:pt x="11432" y="7184"/>
                  </a:moveTo>
                  <a:cubicBezTo>
                    <a:pt x="11124" y="7184"/>
                    <a:pt x="10879" y="7391"/>
                    <a:pt x="10886" y="7649"/>
                  </a:cubicBezTo>
                  <a:cubicBezTo>
                    <a:pt x="10893" y="7907"/>
                    <a:pt x="11151" y="8119"/>
                    <a:pt x="11463" y="8119"/>
                  </a:cubicBezTo>
                  <a:cubicBezTo>
                    <a:pt x="11775" y="8119"/>
                    <a:pt x="12018" y="7907"/>
                    <a:pt x="12008" y="7649"/>
                  </a:cubicBezTo>
                  <a:cubicBezTo>
                    <a:pt x="11997" y="7391"/>
                    <a:pt x="11740" y="7184"/>
                    <a:pt x="11432" y="7184"/>
                  </a:cubicBezTo>
                  <a:close/>
                  <a:moveTo>
                    <a:pt x="12790" y="7184"/>
                  </a:moveTo>
                  <a:cubicBezTo>
                    <a:pt x="12482" y="7184"/>
                    <a:pt x="12241" y="7391"/>
                    <a:pt x="12252" y="7649"/>
                  </a:cubicBezTo>
                  <a:cubicBezTo>
                    <a:pt x="12264" y="7907"/>
                    <a:pt x="12526" y="8119"/>
                    <a:pt x="12837" y="8119"/>
                  </a:cubicBezTo>
                  <a:cubicBezTo>
                    <a:pt x="13149" y="8119"/>
                    <a:pt x="13389" y="7907"/>
                    <a:pt x="13374" y="7649"/>
                  </a:cubicBezTo>
                  <a:cubicBezTo>
                    <a:pt x="13359" y="7391"/>
                    <a:pt x="13098" y="7184"/>
                    <a:pt x="12790" y="7184"/>
                  </a:cubicBezTo>
                  <a:close/>
                  <a:moveTo>
                    <a:pt x="14166" y="7184"/>
                  </a:moveTo>
                  <a:cubicBezTo>
                    <a:pt x="13858" y="7184"/>
                    <a:pt x="13621" y="7391"/>
                    <a:pt x="13637" y="7649"/>
                  </a:cubicBezTo>
                  <a:cubicBezTo>
                    <a:pt x="13652" y="7907"/>
                    <a:pt x="13919" y="8119"/>
                    <a:pt x="14230" y="8119"/>
                  </a:cubicBezTo>
                  <a:cubicBezTo>
                    <a:pt x="14541" y="8119"/>
                    <a:pt x="14778" y="7907"/>
                    <a:pt x="14759" y="7649"/>
                  </a:cubicBezTo>
                  <a:cubicBezTo>
                    <a:pt x="14740" y="7391"/>
                    <a:pt x="14474" y="7184"/>
                    <a:pt x="14166" y="7184"/>
                  </a:cubicBezTo>
                  <a:close/>
                  <a:moveTo>
                    <a:pt x="15524" y="7184"/>
                  </a:moveTo>
                  <a:cubicBezTo>
                    <a:pt x="15216" y="7184"/>
                    <a:pt x="14983" y="7391"/>
                    <a:pt x="15003" y="7649"/>
                  </a:cubicBezTo>
                  <a:cubicBezTo>
                    <a:pt x="15023" y="7907"/>
                    <a:pt x="15292" y="8119"/>
                    <a:pt x="15604" y="8119"/>
                  </a:cubicBezTo>
                  <a:cubicBezTo>
                    <a:pt x="15915" y="8119"/>
                    <a:pt x="16149" y="7907"/>
                    <a:pt x="16125" y="7649"/>
                  </a:cubicBezTo>
                  <a:cubicBezTo>
                    <a:pt x="16101" y="7391"/>
                    <a:pt x="15832" y="7184"/>
                    <a:pt x="15524" y="7184"/>
                  </a:cubicBezTo>
                  <a:close/>
                  <a:moveTo>
                    <a:pt x="16901" y="7184"/>
                  </a:moveTo>
                  <a:cubicBezTo>
                    <a:pt x="16593" y="7184"/>
                    <a:pt x="16363" y="7391"/>
                    <a:pt x="16387" y="7649"/>
                  </a:cubicBezTo>
                  <a:cubicBezTo>
                    <a:pt x="16412" y="7907"/>
                    <a:pt x="16686" y="8119"/>
                    <a:pt x="16997" y="8119"/>
                  </a:cubicBezTo>
                  <a:cubicBezTo>
                    <a:pt x="17308" y="8119"/>
                    <a:pt x="17538" y="7907"/>
                    <a:pt x="17509" y="7649"/>
                  </a:cubicBezTo>
                  <a:cubicBezTo>
                    <a:pt x="17481" y="7391"/>
                    <a:pt x="17209" y="7184"/>
                    <a:pt x="16901" y="7184"/>
                  </a:cubicBezTo>
                  <a:close/>
                  <a:moveTo>
                    <a:pt x="18259" y="7184"/>
                  </a:moveTo>
                  <a:cubicBezTo>
                    <a:pt x="17951" y="7184"/>
                    <a:pt x="17725" y="7391"/>
                    <a:pt x="17754" y="7649"/>
                  </a:cubicBezTo>
                  <a:cubicBezTo>
                    <a:pt x="17783" y="7907"/>
                    <a:pt x="18060" y="8119"/>
                    <a:pt x="18371" y="8119"/>
                  </a:cubicBezTo>
                  <a:cubicBezTo>
                    <a:pt x="18683" y="8119"/>
                    <a:pt x="18909" y="7907"/>
                    <a:pt x="18876" y="7649"/>
                  </a:cubicBezTo>
                  <a:cubicBezTo>
                    <a:pt x="18843" y="7391"/>
                    <a:pt x="18567" y="7184"/>
                    <a:pt x="18259" y="7184"/>
                  </a:cubicBezTo>
                  <a:close/>
                  <a:moveTo>
                    <a:pt x="19636" y="7184"/>
                  </a:moveTo>
                  <a:cubicBezTo>
                    <a:pt x="19328" y="7184"/>
                    <a:pt x="19105" y="7391"/>
                    <a:pt x="19139" y="7649"/>
                  </a:cubicBezTo>
                  <a:cubicBezTo>
                    <a:pt x="19173" y="7907"/>
                    <a:pt x="19452" y="8119"/>
                    <a:pt x="19764" y="8119"/>
                  </a:cubicBezTo>
                  <a:cubicBezTo>
                    <a:pt x="20076" y="8119"/>
                    <a:pt x="20298" y="7907"/>
                    <a:pt x="20261" y="7649"/>
                  </a:cubicBezTo>
                  <a:cubicBezTo>
                    <a:pt x="20224" y="7391"/>
                    <a:pt x="19944" y="7184"/>
                    <a:pt x="19636" y="7184"/>
                  </a:cubicBezTo>
                  <a:close/>
                  <a:moveTo>
                    <a:pt x="8687" y="8325"/>
                  </a:moveTo>
                  <a:cubicBezTo>
                    <a:pt x="8374" y="8325"/>
                    <a:pt x="8120" y="8538"/>
                    <a:pt x="8118" y="8803"/>
                  </a:cubicBezTo>
                  <a:cubicBezTo>
                    <a:pt x="8116" y="9069"/>
                    <a:pt x="8370" y="9287"/>
                    <a:pt x="8686" y="9287"/>
                  </a:cubicBezTo>
                  <a:cubicBezTo>
                    <a:pt x="9003" y="9287"/>
                    <a:pt x="9258" y="9069"/>
                    <a:pt x="9256" y="8803"/>
                  </a:cubicBezTo>
                  <a:cubicBezTo>
                    <a:pt x="9255" y="8538"/>
                    <a:pt x="9000" y="8325"/>
                    <a:pt x="8687" y="8325"/>
                  </a:cubicBezTo>
                  <a:close/>
                  <a:moveTo>
                    <a:pt x="10082" y="8325"/>
                  </a:moveTo>
                  <a:cubicBezTo>
                    <a:pt x="9770" y="8325"/>
                    <a:pt x="9518" y="8538"/>
                    <a:pt x="9521" y="8803"/>
                  </a:cubicBezTo>
                  <a:cubicBezTo>
                    <a:pt x="9523" y="9069"/>
                    <a:pt x="9782" y="9287"/>
                    <a:pt x="10097" y="9287"/>
                  </a:cubicBezTo>
                  <a:cubicBezTo>
                    <a:pt x="10414" y="9287"/>
                    <a:pt x="10665" y="9069"/>
                    <a:pt x="10659" y="8803"/>
                  </a:cubicBezTo>
                  <a:cubicBezTo>
                    <a:pt x="10653" y="8538"/>
                    <a:pt x="10395" y="8325"/>
                    <a:pt x="10082" y="8325"/>
                  </a:cubicBezTo>
                  <a:close/>
                  <a:moveTo>
                    <a:pt x="11459" y="8325"/>
                  </a:moveTo>
                  <a:cubicBezTo>
                    <a:pt x="11146" y="8325"/>
                    <a:pt x="10898" y="8538"/>
                    <a:pt x="10905" y="8803"/>
                  </a:cubicBezTo>
                  <a:cubicBezTo>
                    <a:pt x="10912" y="9069"/>
                    <a:pt x="11174" y="9287"/>
                    <a:pt x="11491" y="9287"/>
                  </a:cubicBezTo>
                  <a:cubicBezTo>
                    <a:pt x="11807" y="9287"/>
                    <a:pt x="12054" y="9069"/>
                    <a:pt x="12043" y="8803"/>
                  </a:cubicBezTo>
                  <a:cubicBezTo>
                    <a:pt x="12032" y="8538"/>
                    <a:pt x="11771" y="8325"/>
                    <a:pt x="11459" y="8325"/>
                  </a:cubicBezTo>
                  <a:close/>
                  <a:moveTo>
                    <a:pt x="12853" y="8325"/>
                  </a:moveTo>
                  <a:cubicBezTo>
                    <a:pt x="12541" y="8325"/>
                    <a:pt x="12297" y="8538"/>
                    <a:pt x="12309" y="8803"/>
                  </a:cubicBezTo>
                  <a:cubicBezTo>
                    <a:pt x="12320" y="9069"/>
                    <a:pt x="12586" y="9287"/>
                    <a:pt x="12902" y="9287"/>
                  </a:cubicBezTo>
                  <a:cubicBezTo>
                    <a:pt x="13218" y="9287"/>
                    <a:pt x="13462" y="9069"/>
                    <a:pt x="13447" y="8803"/>
                  </a:cubicBezTo>
                  <a:cubicBezTo>
                    <a:pt x="13431" y="8538"/>
                    <a:pt x="13166" y="8325"/>
                    <a:pt x="12853" y="8325"/>
                  </a:cubicBezTo>
                  <a:close/>
                  <a:moveTo>
                    <a:pt x="14230" y="8325"/>
                  </a:moveTo>
                  <a:cubicBezTo>
                    <a:pt x="13918" y="8325"/>
                    <a:pt x="13677" y="8538"/>
                    <a:pt x="13693" y="8803"/>
                  </a:cubicBezTo>
                  <a:cubicBezTo>
                    <a:pt x="13709" y="9069"/>
                    <a:pt x="13980" y="9287"/>
                    <a:pt x="14295" y="9287"/>
                  </a:cubicBezTo>
                  <a:cubicBezTo>
                    <a:pt x="14611" y="9287"/>
                    <a:pt x="14852" y="9069"/>
                    <a:pt x="14831" y="8803"/>
                  </a:cubicBezTo>
                  <a:cubicBezTo>
                    <a:pt x="14812" y="8538"/>
                    <a:pt x="14542" y="8325"/>
                    <a:pt x="14230" y="8325"/>
                  </a:cubicBezTo>
                  <a:close/>
                  <a:moveTo>
                    <a:pt x="15625" y="8325"/>
                  </a:moveTo>
                  <a:cubicBezTo>
                    <a:pt x="15312" y="8325"/>
                    <a:pt x="15076" y="8538"/>
                    <a:pt x="15096" y="8803"/>
                  </a:cubicBezTo>
                  <a:cubicBezTo>
                    <a:pt x="15117" y="9069"/>
                    <a:pt x="15391" y="9287"/>
                    <a:pt x="15707" y="9287"/>
                  </a:cubicBezTo>
                  <a:cubicBezTo>
                    <a:pt x="16023" y="9287"/>
                    <a:pt x="16260" y="9069"/>
                    <a:pt x="16235" y="8803"/>
                  </a:cubicBezTo>
                  <a:cubicBezTo>
                    <a:pt x="16211" y="8538"/>
                    <a:pt x="15937" y="8325"/>
                    <a:pt x="15625" y="8325"/>
                  </a:cubicBezTo>
                  <a:close/>
                  <a:moveTo>
                    <a:pt x="17019" y="8325"/>
                  </a:moveTo>
                  <a:cubicBezTo>
                    <a:pt x="16707" y="8325"/>
                    <a:pt x="16474" y="8538"/>
                    <a:pt x="16500" y="8803"/>
                  </a:cubicBezTo>
                  <a:cubicBezTo>
                    <a:pt x="16525" y="9069"/>
                    <a:pt x="16803" y="9287"/>
                    <a:pt x="17118" y="9287"/>
                  </a:cubicBezTo>
                  <a:cubicBezTo>
                    <a:pt x="17435" y="9287"/>
                    <a:pt x="17667" y="9069"/>
                    <a:pt x="17637" y="8803"/>
                  </a:cubicBezTo>
                  <a:cubicBezTo>
                    <a:pt x="17608" y="8538"/>
                    <a:pt x="17332" y="8325"/>
                    <a:pt x="17019" y="8325"/>
                  </a:cubicBezTo>
                  <a:close/>
                  <a:moveTo>
                    <a:pt x="18397" y="8325"/>
                  </a:moveTo>
                  <a:cubicBezTo>
                    <a:pt x="18085" y="8325"/>
                    <a:pt x="17855" y="8538"/>
                    <a:pt x="17885" y="8803"/>
                  </a:cubicBezTo>
                  <a:cubicBezTo>
                    <a:pt x="17915" y="9069"/>
                    <a:pt x="18196" y="9287"/>
                    <a:pt x="18512" y="9287"/>
                  </a:cubicBezTo>
                  <a:cubicBezTo>
                    <a:pt x="18828" y="9287"/>
                    <a:pt x="19057" y="9069"/>
                    <a:pt x="19023" y="8803"/>
                  </a:cubicBezTo>
                  <a:cubicBezTo>
                    <a:pt x="18990" y="8538"/>
                    <a:pt x="18709" y="8325"/>
                    <a:pt x="18397" y="8325"/>
                  </a:cubicBezTo>
                  <a:close/>
                  <a:moveTo>
                    <a:pt x="8696" y="9487"/>
                  </a:moveTo>
                  <a:cubicBezTo>
                    <a:pt x="8379" y="9487"/>
                    <a:pt x="8120" y="9706"/>
                    <a:pt x="8118" y="9979"/>
                  </a:cubicBezTo>
                  <a:cubicBezTo>
                    <a:pt x="8116" y="10253"/>
                    <a:pt x="8373" y="10476"/>
                    <a:pt x="8695" y="10476"/>
                  </a:cubicBezTo>
                  <a:cubicBezTo>
                    <a:pt x="9016" y="10476"/>
                    <a:pt x="9275" y="10253"/>
                    <a:pt x="9273" y="9979"/>
                  </a:cubicBezTo>
                  <a:cubicBezTo>
                    <a:pt x="9271" y="9706"/>
                    <a:pt x="9014" y="9487"/>
                    <a:pt x="8696" y="9487"/>
                  </a:cubicBezTo>
                  <a:close/>
                  <a:moveTo>
                    <a:pt x="10090" y="9487"/>
                  </a:moveTo>
                  <a:cubicBezTo>
                    <a:pt x="9774" y="9487"/>
                    <a:pt x="9518" y="9706"/>
                    <a:pt x="9521" y="9979"/>
                  </a:cubicBezTo>
                  <a:cubicBezTo>
                    <a:pt x="9523" y="10253"/>
                    <a:pt x="9786" y="10476"/>
                    <a:pt x="10106" y="10476"/>
                  </a:cubicBezTo>
                  <a:cubicBezTo>
                    <a:pt x="10427" y="10476"/>
                    <a:pt x="10682" y="10253"/>
                    <a:pt x="10676" y="9979"/>
                  </a:cubicBezTo>
                  <a:cubicBezTo>
                    <a:pt x="10670" y="9706"/>
                    <a:pt x="10408" y="9487"/>
                    <a:pt x="10090" y="9487"/>
                  </a:cubicBezTo>
                  <a:close/>
                  <a:moveTo>
                    <a:pt x="11504" y="9487"/>
                  </a:moveTo>
                  <a:cubicBezTo>
                    <a:pt x="11186" y="9487"/>
                    <a:pt x="10935" y="9706"/>
                    <a:pt x="10942" y="9979"/>
                  </a:cubicBezTo>
                  <a:cubicBezTo>
                    <a:pt x="10950" y="10253"/>
                    <a:pt x="11216" y="10476"/>
                    <a:pt x="11537" y="10476"/>
                  </a:cubicBezTo>
                  <a:cubicBezTo>
                    <a:pt x="11858" y="10476"/>
                    <a:pt x="12108" y="10253"/>
                    <a:pt x="12097" y="9979"/>
                  </a:cubicBezTo>
                  <a:cubicBezTo>
                    <a:pt x="12086" y="9706"/>
                    <a:pt x="11821" y="9487"/>
                    <a:pt x="11504" y="9487"/>
                  </a:cubicBezTo>
                  <a:close/>
                  <a:moveTo>
                    <a:pt x="12917" y="9487"/>
                  </a:moveTo>
                  <a:cubicBezTo>
                    <a:pt x="12601" y="9487"/>
                    <a:pt x="12353" y="9706"/>
                    <a:pt x="12365" y="9979"/>
                  </a:cubicBezTo>
                  <a:cubicBezTo>
                    <a:pt x="12377" y="10253"/>
                    <a:pt x="12647" y="10476"/>
                    <a:pt x="12967" y="10476"/>
                  </a:cubicBezTo>
                  <a:cubicBezTo>
                    <a:pt x="13288" y="10476"/>
                    <a:pt x="13536" y="10253"/>
                    <a:pt x="13520" y="9979"/>
                  </a:cubicBezTo>
                  <a:cubicBezTo>
                    <a:pt x="13504" y="9706"/>
                    <a:pt x="13234" y="9487"/>
                    <a:pt x="12917" y="9487"/>
                  </a:cubicBezTo>
                  <a:close/>
                  <a:moveTo>
                    <a:pt x="14312" y="9487"/>
                  </a:moveTo>
                  <a:cubicBezTo>
                    <a:pt x="13996" y="9487"/>
                    <a:pt x="13751" y="9706"/>
                    <a:pt x="13768" y="9979"/>
                  </a:cubicBezTo>
                  <a:cubicBezTo>
                    <a:pt x="13784" y="10253"/>
                    <a:pt x="14059" y="10476"/>
                    <a:pt x="14380" y="10476"/>
                  </a:cubicBezTo>
                  <a:cubicBezTo>
                    <a:pt x="14700" y="10476"/>
                    <a:pt x="14944" y="10253"/>
                    <a:pt x="14924" y="9979"/>
                  </a:cubicBezTo>
                  <a:cubicBezTo>
                    <a:pt x="14903" y="9706"/>
                    <a:pt x="14628" y="9487"/>
                    <a:pt x="14312" y="9487"/>
                  </a:cubicBezTo>
                  <a:close/>
                  <a:moveTo>
                    <a:pt x="15726" y="9487"/>
                  </a:moveTo>
                  <a:cubicBezTo>
                    <a:pt x="15408" y="9487"/>
                    <a:pt x="15168" y="9706"/>
                    <a:pt x="15190" y="9979"/>
                  </a:cubicBezTo>
                  <a:cubicBezTo>
                    <a:pt x="15211" y="10253"/>
                    <a:pt x="15489" y="10476"/>
                    <a:pt x="15811" y="10476"/>
                  </a:cubicBezTo>
                  <a:cubicBezTo>
                    <a:pt x="16131" y="10476"/>
                    <a:pt x="16370" y="10253"/>
                    <a:pt x="16345" y="9979"/>
                  </a:cubicBezTo>
                  <a:cubicBezTo>
                    <a:pt x="16319" y="9706"/>
                    <a:pt x="16042" y="9487"/>
                    <a:pt x="15726" y="9487"/>
                  </a:cubicBezTo>
                  <a:close/>
                  <a:moveTo>
                    <a:pt x="17139" y="9487"/>
                  </a:moveTo>
                  <a:cubicBezTo>
                    <a:pt x="16822" y="9487"/>
                    <a:pt x="16586" y="9706"/>
                    <a:pt x="16612" y="9979"/>
                  </a:cubicBezTo>
                  <a:cubicBezTo>
                    <a:pt x="16638" y="10253"/>
                    <a:pt x="16920" y="10476"/>
                    <a:pt x="17240" y="10476"/>
                  </a:cubicBezTo>
                  <a:cubicBezTo>
                    <a:pt x="17561" y="10476"/>
                    <a:pt x="17797" y="10253"/>
                    <a:pt x="17767" y="9979"/>
                  </a:cubicBezTo>
                  <a:cubicBezTo>
                    <a:pt x="17737" y="9706"/>
                    <a:pt x="17456" y="9487"/>
                    <a:pt x="17139" y="9487"/>
                  </a:cubicBezTo>
                  <a:close/>
                  <a:moveTo>
                    <a:pt x="8686" y="10712"/>
                  </a:moveTo>
                  <a:cubicBezTo>
                    <a:pt x="8364" y="10712"/>
                    <a:pt x="8101" y="10939"/>
                    <a:pt x="8099" y="11220"/>
                  </a:cubicBezTo>
                  <a:cubicBezTo>
                    <a:pt x="8097" y="11503"/>
                    <a:pt x="8359" y="11733"/>
                    <a:pt x="8685" y="11733"/>
                  </a:cubicBezTo>
                  <a:cubicBezTo>
                    <a:pt x="9011" y="11733"/>
                    <a:pt x="9273" y="11503"/>
                    <a:pt x="9271" y="11220"/>
                  </a:cubicBezTo>
                  <a:cubicBezTo>
                    <a:pt x="9270" y="10939"/>
                    <a:pt x="9008" y="10712"/>
                    <a:pt x="8686" y="10712"/>
                  </a:cubicBezTo>
                  <a:close/>
                  <a:moveTo>
                    <a:pt x="10117" y="10712"/>
                  </a:moveTo>
                  <a:cubicBezTo>
                    <a:pt x="9796" y="10712"/>
                    <a:pt x="9537" y="10939"/>
                    <a:pt x="9540" y="11220"/>
                  </a:cubicBezTo>
                  <a:cubicBezTo>
                    <a:pt x="9542" y="11503"/>
                    <a:pt x="9808" y="11733"/>
                    <a:pt x="10133" y="11733"/>
                  </a:cubicBezTo>
                  <a:cubicBezTo>
                    <a:pt x="10460" y="11733"/>
                    <a:pt x="10718" y="11503"/>
                    <a:pt x="10712" y="11220"/>
                  </a:cubicBezTo>
                  <a:cubicBezTo>
                    <a:pt x="10705" y="10939"/>
                    <a:pt x="10439" y="10712"/>
                    <a:pt x="10117" y="10712"/>
                  </a:cubicBezTo>
                  <a:close/>
                  <a:moveTo>
                    <a:pt x="11549" y="10712"/>
                  </a:moveTo>
                  <a:cubicBezTo>
                    <a:pt x="11227" y="10712"/>
                    <a:pt x="10972" y="10939"/>
                    <a:pt x="10980" y="11220"/>
                  </a:cubicBezTo>
                  <a:cubicBezTo>
                    <a:pt x="10987" y="11503"/>
                    <a:pt x="11258" y="11733"/>
                    <a:pt x="11584" y="11733"/>
                  </a:cubicBezTo>
                  <a:cubicBezTo>
                    <a:pt x="11910" y="11733"/>
                    <a:pt x="12163" y="11503"/>
                    <a:pt x="12152" y="11220"/>
                  </a:cubicBezTo>
                  <a:cubicBezTo>
                    <a:pt x="12141" y="10939"/>
                    <a:pt x="11871" y="10712"/>
                    <a:pt x="11549" y="10712"/>
                  </a:cubicBezTo>
                  <a:close/>
                  <a:moveTo>
                    <a:pt x="12981" y="10712"/>
                  </a:moveTo>
                  <a:cubicBezTo>
                    <a:pt x="12659" y="10712"/>
                    <a:pt x="12408" y="10939"/>
                    <a:pt x="12421" y="11220"/>
                  </a:cubicBezTo>
                  <a:cubicBezTo>
                    <a:pt x="12433" y="11503"/>
                    <a:pt x="12707" y="11733"/>
                    <a:pt x="13033" y="11733"/>
                  </a:cubicBezTo>
                  <a:cubicBezTo>
                    <a:pt x="13359" y="11733"/>
                    <a:pt x="13609" y="11503"/>
                    <a:pt x="13593" y="11220"/>
                  </a:cubicBezTo>
                  <a:cubicBezTo>
                    <a:pt x="13577" y="10939"/>
                    <a:pt x="13303" y="10712"/>
                    <a:pt x="12981" y="10712"/>
                  </a:cubicBezTo>
                  <a:close/>
                  <a:moveTo>
                    <a:pt x="14395" y="10712"/>
                  </a:moveTo>
                  <a:cubicBezTo>
                    <a:pt x="14073" y="10712"/>
                    <a:pt x="13825" y="10939"/>
                    <a:pt x="13842" y="11220"/>
                  </a:cubicBezTo>
                  <a:cubicBezTo>
                    <a:pt x="13860" y="11503"/>
                    <a:pt x="14139" y="11733"/>
                    <a:pt x="14464" y="11733"/>
                  </a:cubicBezTo>
                  <a:cubicBezTo>
                    <a:pt x="14789" y="11733"/>
                    <a:pt x="15037" y="11503"/>
                    <a:pt x="15016" y="11220"/>
                  </a:cubicBezTo>
                  <a:cubicBezTo>
                    <a:pt x="14994" y="10939"/>
                    <a:pt x="14716" y="10712"/>
                    <a:pt x="14395" y="10712"/>
                  </a:cubicBezTo>
                  <a:close/>
                  <a:moveTo>
                    <a:pt x="15826" y="10712"/>
                  </a:moveTo>
                  <a:cubicBezTo>
                    <a:pt x="15504" y="10712"/>
                    <a:pt x="15261" y="10939"/>
                    <a:pt x="15283" y="11220"/>
                  </a:cubicBezTo>
                  <a:cubicBezTo>
                    <a:pt x="15306" y="11503"/>
                    <a:pt x="15587" y="11733"/>
                    <a:pt x="15913" y="11733"/>
                  </a:cubicBezTo>
                  <a:cubicBezTo>
                    <a:pt x="16239" y="11733"/>
                    <a:pt x="16482" y="11503"/>
                    <a:pt x="16456" y="11220"/>
                  </a:cubicBezTo>
                  <a:cubicBezTo>
                    <a:pt x="16430" y="10939"/>
                    <a:pt x="16148" y="10712"/>
                    <a:pt x="15826" y="10712"/>
                  </a:cubicBezTo>
                  <a:close/>
                  <a:moveTo>
                    <a:pt x="17258" y="10712"/>
                  </a:moveTo>
                  <a:cubicBezTo>
                    <a:pt x="16937" y="10712"/>
                    <a:pt x="16698" y="10939"/>
                    <a:pt x="16725" y="11220"/>
                  </a:cubicBezTo>
                  <a:cubicBezTo>
                    <a:pt x="16752" y="11503"/>
                    <a:pt x="17038" y="11733"/>
                    <a:pt x="17363" y="11733"/>
                  </a:cubicBezTo>
                  <a:cubicBezTo>
                    <a:pt x="17689" y="11733"/>
                    <a:pt x="17927" y="11503"/>
                    <a:pt x="17896" y="11220"/>
                  </a:cubicBezTo>
                  <a:cubicBezTo>
                    <a:pt x="17865" y="10939"/>
                    <a:pt x="17579" y="10712"/>
                    <a:pt x="17258" y="10712"/>
                  </a:cubicBezTo>
                  <a:close/>
                  <a:moveTo>
                    <a:pt x="10145" y="11959"/>
                  </a:moveTo>
                  <a:cubicBezTo>
                    <a:pt x="9819" y="11959"/>
                    <a:pt x="9556" y="12193"/>
                    <a:pt x="9558" y="12482"/>
                  </a:cubicBezTo>
                  <a:cubicBezTo>
                    <a:pt x="9561" y="12773"/>
                    <a:pt x="9831" y="13011"/>
                    <a:pt x="10162" y="13011"/>
                  </a:cubicBezTo>
                  <a:cubicBezTo>
                    <a:pt x="10493" y="13011"/>
                    <a:pt x="10755" y="12773"/>
                    <a:pt x="10748" y="12482"/>
                  </a:cubicBezTo>
                  <a:cubicBezTo>
                    <a:pt x="10742" y="12193"/>
                    <a:pt x="10472" y="11959"/>
                    <a:pt x="10145" y="11959"/>
                  </a:cubicBezTo>
                  <a:close/>
                  <a:moveTo>
                    <a:pt x="11595" y="11959"/>
                  </a:moveTo>
                  <a:cubicBezTo>
                    <a:pt x="11268" y="11959"/>
                    <a:pt x="11010" y="12193"/>
                    <a:pt x="11017" y="12482"/>
                  </a:cubicBezTo>
                  <a:cubicBezTo>
                    <a:pt x="11025" y="12773"/>
                    <a:pt x="11300" y="13011"/>
                    <a:pt x="11630" y="13011"/>
                  </a:cubicBezTo>
                  <a:cubicBezTo>
                    <a:pt x="11961" y="13011"/>
                    <a:pt x="12219" y="12773"/>
                    <a:pt x="12207" y="12482"/>
                  </a:cubicBezTo>
                  <a:cubicBezTo>
                    <a:pt x="12196" y="12193"/>
                    <a:pt x="11922" y="11959"/>
                    <a:pt x="11595" y="11959"/>
                  </a:cubicBezTo>
                  <a:close/>
                  <a:moveTo>
                    <a:pt x="13045" y="11959"/>
                  </a:moveTo>
                  <a:cubicBezTo>
                    <a:pt x="12719" y="11959"/>
                    <a:pt x="12464" y="12193"/>
                    <a:pt x="12477" y="12482"/>
                  </a:cubicBezTo>
                  <a:cubicBezTo>
                    <a:pt x="12490" y="12773"/>
                    <a:pt x="12769" y="13011"/>
                    <a:pt x="13099" y="13011"/>
                  </a:cubicBezTo>
                  <a:cubicBezTo>
                    <a:pt x="13430" y="13011"/>
                    <a:pt x="13684" y="12773"/>
                    <a:pt x="13667" y="12482"/>
                  </a:cubicBezTo>
                  <a:cubicBezTo>
                    <a:pt x="13650" y="12193"/>
                    <a:pt x="13372" y="11959"/>
                    <a:pt x="13045" y="11959"/>
                  </a:cubicBezTo>
                  <a:close/>
                  <a:moveTo>
                    <a:pt x="14496" y="11959"/>
                  </a:moveTo>
                  <a:cubicBezTo>
                    <a:pt x="14170" y="11959"/>
                    <a:pt x="13919" y="12193"/>
                    <a:pt x="13937" y="12482"/>
                  </a:cubicBezTo>
                  <a:cubicBezTo>
                    <a:pt x="13954" y="12773"/>
                    <a:pt x="14237" y="13011"/>
                    <a:pt x="14568" y="13011"/>
                  </a:cubicBezTo>
                  <a:cubicBezTo>
                    <a:pt x="14898" y="13011"/>
                    <a:pt x="15149" y="12773"/>
                    <a:pt x="15127" y="12482"/>
                  </a:cubicBezTo>
                  <a:cubicBezTo>
                    <a:pt x="15105" y="12193"/>
                    <a:pt x="14822" y="11959"/>
                    <a:pt x="14496" y="11959"/>
                  </a:cubicBezTo>
                  <a:close/>
                  <a:moveTo>
                    <a:pt x="15928" y="11959"/>
                  </a:moveTo>
                  <a:cubicBezTo>
                    <a:pt x="15601" y="11959"/>
                    <a:pt x="15354" y="12193"/>
                    <a:pt x="15377" y="12482"/>
                  </a:cubicBezTo>
                  <a:cubicBezTo>
                    <a:pt x="15400" y="12773"/>
                    <a:pt x="15687" y="13011"/>
                    <a:pt x="16017" y="13011"/>
                  </a:cubicBezTo>
                  <a:cubicBezTo>
                    <a:pt x="16348" y="13011"/>
                    <a:pt x="16595" y="12773"/>
                    <a:pt x="16568" y="12482"/>
                  </a:cubicBezTo>
                  <a:cubicBezTo>
                    <a:pt x="16541" y="12193"/>
                    <a:pt x="16254" y="11959"/>
                    <a:pt x="15928" y="11959"/>
                  </a:cubicBezTo>
                  <a:close/>
                  <a:moveTo>
                    <a:pt x="17378" y="11959"/>
                  </a:moveTo>
                  <a:cubicBezTo>
                    <a:pt x="17052" y="11959"/>
                    <a:pt x="16809" y="12193"/>
                    <a:pt x="16837" y="12482"/>
                  </a:cubicBezTo>
                  <a:cubicBezTo>
                    <a:pt x="16865" y="12773"/>
                    <a:pt x="17156" y="13011"/>
                    <a:pt x="17486" y="13011"/>
                  </a:cubicBezTo>
                  <a:cubicBezTo>
                    <a:pt x="17817" y="13011"/>
                    <a:pt x="18058" y="12773"/>
                    <a:pt x="18027" y="12482"/>
                  </a:cubicBezTo>
                  <a:cubicBezTo>
                    <a:pt x="17995" y="12193"/>
                    <a:pt x="17704" y="11959"/>
                    <a:pt x="17378" y="11959"/>
                  </a:cubicBezTo>
                  <a:close/>
                  <a:moveTo>
                    <a:pt x="10153" y="13248"/>
                  </a:moveTo>
                  <a:cubicBezTo>
                    <a:pt x="9822" y="13248"/>
                    <a:pt x="9555" y="13488"/>
                    <a:pt x="9558" y="13787"/>
                  </a:cubicBezTo>
                  <a:cubicBezTo>
                    <a:pt x="9561" y="14087"/>
                    <a:pt x="9836" y="14332"/>
                    <a:pt x="10171" y="14332"/>
                  </a:cubicBezTo>
                  <a:cubicBezTo>
                    <a:pt x="10507" y="14332"/>
                    <a:pt x="10774" y="14087"/>
                    <a:pt x="10767" y="13787"/>
                  </a:cubicBezTo>
                  <a:cubicBezTo>
                    <a:pt x="10760" y="13488"/>
                    <a:pt x="10485" y="13248"/>
                    <a:pt x="10153" y="13248"/>
                  </a:cubicBezTo>
                  <a:close/>
                  <a:moveTo>
                    <a:pt x="11622" y="13248"/>
                  </a:moveTo>
                  <a:cubicBezTo>
                    <a:pt x="11290" y="13248"/>
                    <a:pt x="11028" y="13488"/>
                    <a:pt x="11036" y="13787"/>
                  </a:cubicBezTo>
                  <a:cubicBezTo>
                    <a:pt x="11044" y="14087"/>
                    <a:pt x="11323" y="14332"/>
                    <a:pt x="11659" y="14332"/>
                  </a:cubicBezTo>
                  <a:cubicBezTo>
                    <a:pt x="11995" y="14332"/>
                    <a:pt x="12256" y="14087"/>
                    <a:pt x="12244" y="13787"/>
                  </a:cubicBezTo>
                  <a:cubicBezTo>
                    <a:pt x="12232" y="13488"/>
                    <a:pt x="11954" y="13248"/>
                    <a:pt x="11622" y="13248"/>
                  </a:cubicBezTo>
                  <a:close/>
                  <a:moveTo>
                    <a:pt x="13110" y="13248"/>
                  </a:moveTo>
                  <a:cubicBezTo>
                    <a:pt x="12779" y="13248"/>
                    <a:pt x="12520" y="13488"/>
                    <a:pt x="12533" y="13787"/>
                  </a:cubicBezTo>
                  <a:cubicBezTo>
                    <a:pt x="12546" y="14087"/>
                    <a:pt x="12829" y="14332"/>
                    <a:pt x="13165" y="14332"/>
                  </a:cubicBezTo>
                  <a:cubicBezTo>
                    <a:pt x="13501" y="14332"/>
                    <a:pt x="13759" y="14087"/>
                    <a:pt x="13742" y="13787"/>
                  </a:cubicBezTo>
                  <a:cubicBezTo>
                    <a:pt x="13725" y="13488"/>
                    <a:pt x="13442" y="13248"/>
                    <a:pt x="13110" y="13248"/>
                  </a:cubicBezTo>
                  <a:close/>
                  <a:moveTo>
                    <a:pt x="14580" y="13248"/>
                  </a:moveTo>
                  <a:cubicBezTo>
                    <a:pt x="14248" y="13248"/>
                    <a:pt x="13993" y="13488"/>
                    <a:pt x="14011" y="13787"/>
                  </a:cubicBezTo>
                  <a:cubicBezTo>
                    <a:pt x="14030" y="14087"/>
                    <a:pt x="14318" y="14332"/>
                    <a:pt x="14653" y="14332"/>
                  </a:cubicBezTo>
                  <a:cubicBezTo>
                    <a:pt x="14988" y="14332"/>
                    <a:pt x="15243" y="14087"/>
                    <a:pt x="15220" y="13787"/>
                  </a:cubicBezTo>
                  <a:cubicBezTo>
                    <a:pt x="15198" y="13488"/>
                    <a:pt x="14910" y="13248"/>
                    <a:pt x="14580" y="13248"/>
                  </a:cubicBezTo>
                  <a:close/>
                  <a:moveTo>
                    <a:pt x="16048" y="13248"/>
                  </a:moveTo>
                  <a:cubicBezTo>
                    <a:pt x="15716" y="13248"/>
                    <a:pt x="15466" y="13488"/>
                    <a:pt x="15490" y="13787"/>
                  </a:cubicBezTo>
                  <a:cubicBezTo>
                    <a:pt x="15513" y="14087"/>
                    <a:pt x="15804" y="14332"/>
                    <a:pt x="16140" y="14332"/>
                  </a:cubicBezTo>
                  <a:cubicBezTo>
                    <a:pt x="16476" y="14332"/>
                    <a:pt x="16726" y="14087"/>
                    <a:pt x="16698" y="13787"/>
                  </a:cubicBezTo>
                  <a:cubicBezTo>
                    <a:pt x="16671" y="13488"/>
                    <a:pt x="16379" y="13248"/>
                    <a:pt x="16048" y="13248"/>
                  </a:cubicBezTo>
                  <a:close/>
                  <a:moveTo>
                    <a:pt x="17516" y="13248"/>
                  </a:moveTo>
                  <a:cubicBezTo>
                    <a:pt x="17185" y="13248"/>
                    <a:pt x="16939" y="13488"/>
                    <a:pt x="16968" y="13787"/>
                  </a:cubicBezTo>
                  <a:cubicBezTo>
                    <a:pt x="16996" y="14087"/>
                    <a:pt x="17292" y="14332"/>
                    <a:pt x="17627" y="14332"/>
                  </a:cubicBezTo>
                  <a:cubicBezTo>
                    <a:pt x="17964" y="14332"/>
                    <a:pt x="18209" y="14087"/>
                    <a:pt x="18176" y="13787"/>
                  </a:cubicBezTo>
                  <a:cubicBezTo>
                    <a:pt x="18143" y="13488"/>
                    <a:pt x="17848" y="13248"/>
                    <a:pt x="17516" y="13248"/>
                  </a:cubicBezTo>
                  <a:close/>
                  <a:moveTo>
                    <a:pt x="8695" y="14579"/>
                  </a:moveTo>
                  <a:cubicBezTo>
                    <a:pt x="8358" y="14579"/>
                    <a:pt x="8083" y="14828"/>
                    <a:pt x="8081" y="15135"/>
                  </a:cubicBezTo>
                  <a:cubicBezTo>
                    <a:pt x="8078" y="15446"/>
                    <a:pt x="8352" y="15698"/>
                    <a:pt x="8694" y="15698"/>
                  </a:cubicBezTo>
                  <a:cubicBezTo>
                    <a:pt x="9035" y="15698"/>
                    <a:pt x="9310" y="15446"/>
                    <a:pt x="9308" y="15135"/>
                  </a:cubicBezTo>
                  <a:cubicBezTo>
                    <a:pt x="9306" y="14828"/>
                    <a:pt x="9032" y="14579"/>
                    <a:pt x="8695" y="14579"/>
                  </a:cubicBezTo>
                  <a:close/>
                  <a:moveTo>
                    <a:pt x="10181" y="14579"/>
                  </a:moveTo>
                  <a:cubicBezTo>
                    <a:pt x="9845" y="14579"/>
                    <a:pt x="9574" y="14828"/>
                    <a:pt x="9577" y="15135"/>
                  </a:cubicBezTo>
                  <a:cubicBezTo>
                    <a:pt x="9580" y="15446"/>
                    <a:pt x="9859" y="15698"/>
                    <a:pt x="10200" y="15698"/>
                  </a:cubicBezTo>
                  <a:cubicBezTo>
                    <a:pt x="10541" y="15698"/>
                    <a:pt x="10812" y="15446"/>
                    <a:pt x="10805" y="15135"/>
                  </a:cubicBezTo>
                  <a:cubicBezTo>
                    <a:pt x="10797" y="14828"/>
                    <a:pt x="10519" y="14579"/>
                    <a:pt x="10181" y="14579"/>
                  </a:cubicBezTo>
                  <a:close/>
                  <a:moveTo>
                    <a:pt x="11669" y="14579"/>
                  </a:moveTo>
                  <a:cubicBezTo>
                    <a:pt x="11332" y="14579"/>
                    <a:pt x="11065" y="14828"/>
                    <a:pt x="11073" y="15135"/>
                  </a:cubicBezTo>
                  <a:cubicBezTo>
                    <a:pt x="11082" y="15446"/>
                    <a:pt x="11365" y="15698"/>
                    <a:pt x="11706" y="15698"/>
                  </a:cubicBezTo>
                  <a:cubicBezTo>
                    <a:pt x="12048" y="15698"/>
                    <a:pt x="12313" y="15446"/>
                    <a:pt x="12300" y="15135"/>
                  </a:cubicBezTo>
                  <a:cubicBezTo>
                    <a:pt x="12288" y="14828"/>
                    <a:pt x="12006" y="14579"/>
                    <a:pt x="11669" y="14579"/>
                  </a:cubicBezTo>
                  <a:close/>
                  <a:moveTo>
                    <a:pt x="13174" y="14579"/>
                  </a:moveTo>
                  <a:cubicBezTo>
                    <a:pt x="12838" y="14579"/>
                    <a:pt x="12575" y="14828"/>
                    <a:pt x="12589" y="15135"/>
                  </a:cubicBezTo>
                  <a:cubicBezTo>
                    <a:pt x="12603" y="15446"/>
                    <a:pt x="12891" y="15698"/>
                    <a:pt x="13232" y="15698"/>
                  </a:cubicBezTo>
                  <a:cubicBezTo>
                    <a:pt x="13573" y="15698"/>
                    <a:pt x="13835" y="15446"/>
                    <a:pt x="13817" y="15135"/>
                  </a:cubicBezTo>
                  <a:cubicBezTo>
                    <a:pt x="13799" y="14828"/>
                    <a:pt x="13511" y="14579"/>
                    <a:pt x="13174" y="14579"/>
                  </a:cubicBezTo>
                  <a:close/>
                  <a:moveTo>
                    <a:pt x="14663" y="14579"/>
                  </a:moveTo>
                  <a:cubicBezTo>
                    <a:pt x="14326" y="14579"/>
                    <a:pt x="14067" y="14828"/>
                    <a:pt x="14086" y="15135"/>
                  </a:cubicBezTo>
                  <a:cubicBezTo>
                    <a:pt x="14105" y="15446"/>
                    <a:pt x="14398" y="15698"/>
                    <a:pt x="14738" y="15698"/>
                  </a:cubicBezTo>
                  <a:cubicBezTo>
                    <a:pt x="15079" y="15698"/>
                    <a:pt x="15338" y="15446"/>
                    <a:pt x="15314" y="15135"/>
                  </a:cubicBezTo>
                  <a:cubicBezTo>
                    <a:pt x="15291" y="14828"/>
                    <a:pt x="14999" y="14579"/>
                    <a:pt x="14663" y="14579"/>
                  </a:cubicBezTo>
                  <a:close/>
                  <a:moveTo>
                    <a:pt x="16168" y="14579"/>
                  </a:moveTo>
                  <a:cubicBezTo>
                    <a:pt x="15831" y="14579"/>
                    <a:pt x="15578" y="14828"/>
                    <a:pt x="15602" y="15135"/>
                  </a:cubicBezTo>
                  <a:cubicBezTo>
                    <a:pt x="15626" y="15446"/>
                    <a:pt x="15922" y="15698"/>
                    <a:pt x="16264" y="15698"/>
                  </a:cubicBezTo>
                  <a:cubicBezTo>
                    <a:pt x="16604" y="15698"/>
                    <a:pt x="16858" y="15446"/>
                    <a:pt x="16829" y="15135"/>
                  </a:cubicBezTo>
                  <a:cubicBezTo>
                    <a:pt x="16801" y="14828"/>
                    <a:pt x="16505" y="14579"/>
                    <a:pt x="16168" y="14579"/>
                  </a:cubicBezTo>
                  <a:close/>
                  <a:moveTo>
                    <a:pt x="17655" y="14579"/>
                  </a:moveTo>
                  <a:cubicBezTo>
                    <a:pt x="17319" y="14579"/>
                    <a:pt x="17069" y="14828"/>
                    <a:pt x="17099" y="15135"/>
                  </a:cubicBezTo>
                  <a:cubicBezTo>
                    <a:pt x="17128" y="15446"/>
                    <a:pt x="17429" y="15698"/>
                    <a:pt x="17770" y="15698"/>
                  </a:cubicBezTo>
                  <a:cubicBezTo>
                    <a:pt x="18111" y="15698"/>
                    <a:pt x="18360" y="15446"/>
                    <a:pt x="18326" y="15135"/>
                  </a:cubicBezTo>
                  <a:cubicBezTo>
                    <a:pt x="18292" y="14828"/>
                    <a:pt x="17992" y="14579"/>
                    <a:pt x="17655" y="14579"/>
                  </a:cubicBezTo>
                  <a:close/>
                  <a:moveTo>
                    <a:pt x="20650" y="14579"/>
                  </a:moveTo>
                  <a:cubicBezTo>
                    <a:pt x="20313" y="14579"/>
                    <a:pt x="20072" y="14828"/>
                    <a:pt x="20112" y="15135"/>
                  </a:cubicBezTo>
                  <a:cubicBezTo>
                    <a:pt x="20153" y="15446"/>
                    <a:pt x="20462" y="15698"/>
                    <a:pt x="20804" y="15698"/>
                  </a:cubicBezTo>
                  <a:cubicBezTo>
                    <a:pt x="21144" y="15698"/>
                    <a:pt x="21385" y="15446"/>
                    <a:pt x="21340" y="15135"/>
                  </a:cubicBezTo>
                  <a:cubicBezTo>
                    <a:pt x="21296" y="14828"/>
                    <a:pt x="20986" y="14579"/>
                    <a:pt x="20650" y="14579"/>
                  </a:cubicBezTo>
                  <a:close/>
                  <a:moveTo>
                    <a:pt x="10209" y="15952"/>
                  </a:moveTo>
                  <a:cubicBezTo>
                    <a:pt x="9868" y="15952"/>
                    <a:pt x="9593" y="16208"/>
                    <a:pt x="9596" y="16526"/>
                  </a:cubicBezTo>
                  <a:cubicBezTo>
                    <a:pt x="9599" y="16846"/>
                    <a:pt x="9882" y="17107"/>
                    <a:pt x="10228" y="17107"/>
                  </a:cubicBezTo>
                  <a:cubicBezTo>
                    <a:pt x="10575" y="17107"/>
                    <a:pt x="10850" y="16846"/>
                    <a:pt x="10843" y="16526"/>
                  </a:cubicBezTo>
                  <a:cubicBezTo>
                    <a:pt x="10835" y="16208"/>
                    <a:pt x="10552" y="15952"/>
                    <a:pt x="10209" y="15952"/>
                  </a:cubicBezTo>
                  <a:close/>
                  <a:moveTo>
                    <a:pt x="11715" y="15952"/>
                  </a:moveTo>
                  <a:cubicBezTo>
                    <a:pt x="11373" y="15952"/>
                    <a:pt x="11102" y="16208"/>
                    <a:pt x="11111" y="16526"/>
                  </a:cubicBezTo>
                  <a:cubicBezTo>
                    <a:pt x="11119" y="16846"/>
                    <a:pt x="11407" y="17107"/>
                    <a:pt x="11754" y="17107"/>
                  </a:cubicBezTo>
                  <a:cubicBezTo>
                    <a:pt x="12101" y="17107"/>
                    <a:pt x="12371" y="16846"/>
                    <a:pt x="12358" y="16526"/>
                  </a:cubicBezTo>
                  <a:cubicBezTo>
                    <a:pt x="12345" y="16208"/>
                    <a:pt x="12057" y="15952"/>
                    <a:pt x="11715" y="15952"/>
                  </a:cubicBezTo>
                  <a:close/>
                  <a:moveTo>
                    <a:pt x="13240" y="15952"/>
                  </a:moveTo>
                  <a:cubicBezTo>
                    <a:pt x="12898" y="15952"/>
                    <a:pt x="12631" y="16208"/>
                    <a:pt x="12645" y="16526"/>
                  </a:cubicBezTo>
                  <a:cubicBezTo>
                    <a:pt x="12659" y="16846"/>
                    <a:pt x="12952" y="17107"/>
                    <a:pt x="13298" y="17107"/>
                  </a:cubicBezTo>
                  <a:cubicBezTo>
                    <a:pt x="13645" y="17107"/>
                    <a:pt x="13911" y="16846"/>
                    <a:pt x="13893" y="16526"/>
                  </a:cubicBezTo>
                  <a:cubicBezTo>
                    <a:pt x="13874" y="16208"/>
                    <a:pt x="13582" y="15952"/>
                    <a:pt x="13240" y="15952"/>
                  </a:cubicBezTo>
                  <a:close/>
                  <a:moveTo>
                    <a:pt x="14765" y="15952"/>
                  </a:moveTo>
                  <a:cubicBezTo>
                    <a:pt x="14423" y="15952"/>
                    <a:pt x="14160" y="16208"/>
                    <a:pt x="14180" y="16526"/>
                  </a:cubicBezTo>
                  <a:cubicBezTo>
                    <a:pt x="14199" y="16846"/>
                    <a:pt x="14497" y="17107"/>
                    <a:pt x="14843" y="17107"/>
                  </a:cubicBezTo>
                  <a:cubicBezTo>
                    <a:pt x="15189" y="17107"/>
                    <a:pt x="15451" y="16846"/>
                    <a:pt x="15427" y="16526"/>
                  </a:cubicBezTo>
                  <a:cubicBezTo>
                    <a:pt x="15403" y="16208"/>
                    <a:pt x="15106" y="15952"/>
                    <a:pt x="14765" y="15952"/>
                  </a:cubicBezTo>
                  <a:close/>
                  <a:moveTo>
                    <a:pt x="16270" y="15952"/>
                  </a:moveTo>
                  <a:cubicBezTo>
                    <a:pt x="15928" y="15952"/>
                    <a:pt x="15670" y="16208"/>
                    <a:pt x="15695" y="16526"/>
                  </a:cubicBezTo>
                  <a:cubicBezTo>
                    <a:pt x="15720" y="16846"/>
                    <a:pt x="16022" y="17107"/>
                    <a:pt x="16369" y="17107"/>
                  </a:cubicBezTo>
                  <a:cubicBezTo>
                    <a:pt x="16715" y="17107"/>
                    <a:pt x="16972" y="16846"/>
                    <a:pt x="16943" y="16526"/>
                  </a:cubicBezTo>
                  <a:cubicBezTo>
                    <a:pt x="16913" y="16208"/>
                    <a:pt x="16612" y="15952"/>
                    <a:pt x="16270" y="15952"/>
                  </a:cubicBezTo>
                  <a:close/>
                  <a:moveTo>
                    <a:pt x="19320" y="15952"/>
                  </a:moveTo>
                  <a:cubicBezTo>
                    <a:pt x="18978" y="15952"/>
                    <a:pt x="18729" y="16208"/>
                    <a:pt x="18765" y="16526"/>
                  </a:cubicBezTo>
                  <a:cubicBezTo>
                    <a:pt x="18801" y="16846"/>
                    <a:pt x="19112" y="17107"/>
                    <a:pt x="19458" y="17107"/>
                  </a:cubicBezTo>
                  <a:cubicBezTo>
                    <a:pt x="19804" y="17107"/>
                    <a:pt x="20053" y="16846"/>
                    <a:pt x="20012" y="16526"/>
                  </a:cubicBezTo>
                  <a:cubicBezTo>
                    <a:pt x="19972" y="16208"/>
                    <a:pt x="19662" y="15952"/>
                    <a:pt x="19320" y="15952"/>
                  </a:cubicBezTo>
                  <a:close/>
                  <a:moveTo>
                    <a:pt x="20826" y="15952"/>
                  </a:moveTo>
                  <a:cubicBezTo>
                    <a:pt x="20483" y="15952"/>
                    <a:pt x="20239" y="16208"/>
                    <a:pt x="20281" y="16526"/>
                  </a:cubicBezTo>
                  <a:cubicBezTo>
                    <a:pt x="20323" y="16846"/>
                    <a:pt x="20638" y="17107"/>
                    <a:pt x="20985" y="17107"/>
                  </a:cubicBezTo>
                  <a:cubicBezTo>
                    <a:pt x="21331" y="17107"/>
                    <a:pt x="21574" y="16846"/>
                    <a:pt x="21528" y="16526"/>
                  </a:cubicBezTo>
                  <a:cubicBezTo>
                    <a:pt x="21482" y="16208"/>
                    <a:pt x="21167" y="15952"/>
                    <a:pt x="20826" y="15952"/>
                  </a:cubicBezTo>
                  <a:close/>
                  <a:moveTo>
                    <a:pt x="10219" y="17347"/>
                  </a:moveTo>
                  <a:cubicBezTo>
                    <a:pt x="9872" y="17347"/>
                    <a:pt x="9593" y="17611"/>
                    <a:pt x="9596" y="17939"/>
                  </a:cubicBezTo>
                  <a:cubicBezTo>
                    <a:pt x="9599" y="18270"/>
                    <a:pt x="9887" y="18539"/>
                    <a:pt x="10239" y="18539"/>
                  </a:cubicBezTo>
                  <a:cubicBezTo>
                    <a:pt x="10592" y="18539"/>
                    <a:pt x="10871" y="18270"/>
                    <a:pt x="10863" y="17939"/>
                  </a:cubicBezTo>
                  <a:cubicBezTo>
                    <a:pt x="10856" y="17611"/>
                    <a:pt x="10567" y="17347"/>
                    <a:pt x="10219" y="17347"/>
                  </a:cubicBezTo>
                  <a:close/>
                  <a:moveTo>
                    <a:pt x="11763" y="17347"/>
                  </a:moveTo>
                  <a:cubicBezTo>
                    <a:pt x="11415" y="17347"/>
                    <a:pt x="11140" y="17611"/>
                    <a:pt x="11148" y="17939"/>
                  </a:cubicBezTo>
                  <a:cubicBezTo>
                    <a:pt x="11157" y="18270"/>
                    <a:pt x="11450" y="18539"/>
                    <a:pt x="11802" y="18539"/>
                  </a:cubicBezTo>
                  <a:cubicBezTo>
                    <a:pt x="12155" y="18539"/>
                    <a:pt x="12429" y="18270"/>
                    <a:pt x="12416" y="17939"/>
                  </a:cubicBezTo>
                  <a:cubicBezTo>
                    <a:pt x="12402" y="17611"/>
                    <a:pt x="12110" y="17347"/>
                    <a:pt x="11763" y="17347"/>
                  </a:cubicBezTo>
                  <a:close/>
                  <a:moveTo>
                    <a:pt x="13305" y="17347"/>
                  </a:moveTo>
                  <a:cubicBezTo>
                    <a:pt x="12958" y="17347"/>
                    <a:pt x="12687" y="17611"/>
                    <a:pt x="12701" y="17939"/>
                  </a:cubicBezTo>
                  <a:cubicBezTo>
                    <a:pt x="12716" y="18270"/>
                    <a:pt x="13014" y="18539"/>
                    <a:pt x="13365" y="18539"/>
                  </a:cubicBezTo>
                  <a:cubicBezTo>
                    <a:pt x="13718" y="18539"/>
                    <a:pt x="13988" y="18270"/>
                    <a:pt x="13969" y="17939"/>
                  </a:cubicBezTo>
                  <a:cubicBezTo>
                    <a:pt x="13950" y="17611"/>
                    <a:pt x="13653" y="17347"/>
                    <a:pt x="13305" y="17347"/>
                  </a:cubicBezTo>
                  <a:close/>
                  <a:moveTo>
                    <a:pt x="14848" y="17347"/>
                  </a:moveTo>
                  <a:cubicBezTo>
                    <a:pt x="14501" y="17347"/>
                    <a:pt x="14235" y="17611"/>
                    <a:pt x="14254" y="17939"/>
                  </a:cubicBezTo>
                  <a:cubicBezTo>
                    <a:pt x="14275" y="18270"/>
                    <a:pt x="14578" y="18539"/>
                    <a:pt x="14930" y="18539"/>
                  </a:cubicBezTo>
                  <a:cubicBezTo>
                    <a:pt x="15281" y="18539"/>
                    <a:pt x="15547" y="18270"/>
                    <a:pt x="15522" y="17939"/>
                  </a:cubicBezTo>
                  <a:cubicBezTo>
                    <a:pt x="15498" y="17611"/>
                    <a:pt x="15195" y="17347"/>
                    <a:pt x="14848" y="17347"/>
                  </a:cubicBezTo>
                  <a:close/>
                  <a:moveTo>
                    <a:pt x="19477" y="17347"/>
                  </a:moveTo>
                  <a:cubicBezTo>
                    <a:pt x="19130" y="17347"/>
                    <a:pt x="18877" y="17611"/>
                    <a:pt x="18914" y="17939"/>
                  </a:cubicBezTo>
                  <a:cubicBezTo>
                    <a:pt x="18952" y="18270"/>
                    <a:pt x="19268" y="18539"/>
                    <a:pt x="19620" y="18539"/>
                  </a:cubicBezTo>
                  <a:cubicBezTo>
                    <a:pt x="19972" y="18539"/>
                    <a:pt x="20224" y="18270"/>
                    <a:pt x="20182" y="17939"/>
                  </a:cubicBezTo>
                  <a:cubicBezTo>
                    <a:pt x="20141" y="17611"/>
                    <a:pt x="19825" y="17347"/>
                    <a:pt x="19477" y="17347"/>
                  </a:cubicBezTo>
                  <a:close/>
                  <a:moveTo>
                    <a:pt x="10248" y="18826"/>
                  </a:moveTo>
                  <a:cubicBezTo>
                    <a:pt x="9895" y="18826"/>
                    <a:pt x="9611" y="19098"/>
                    <a:pt x="9614" y="19438"/>
                  </a:cubicBezTo>
                  <a:cubicBezTo>
                    <a:pt x="9618" y="19780"/>
                    <a:pt x="9911" y="20058"/>
                    <a:pt x="10268" y="20058"/>
                  </a:cubicBezTo>
                  <a:cubicBezTo>
                    <a:pt x="10627" y="20058"/>
                    <a:pt x="10911" y="19780"/>
                    <a:pt x="10903" y="19438"/>
                  </a:cubicBezTo>
                  <a:cubicBezTo>
                    <a:pt x="10895" y="19098"/>
                    <a:pt x="10602" y="18826"/>
                    <a:pt x="10248" y="18826"/>
                  </a:cubicBezTo>
                  <a:close/>
                  <a:moveTo>
                    <a:pt x="11810" y="18826"/>
                  </a:moveTo>
                  <a:cubicBezTo>
                    <a:pt x="11456" y="18826"/>
                    <a:pt x="11177" y="19098"/>
                    <a:pt x="11186" y="19438"/>
                  </a:cubicBezTo>
                  <a:cubicBezTo>
                    <a:pt x="11195" y="19780"/>
                    <a:pt x="11492" y="20058"/>
                    <a:pt x="11851" y="20058"/>
                  </a:cubicBezTo>
                  <a:cubicBezTo>
                    <a:pt x="12209" y="20058"/>
                    <a:pt x="12487" y="19780"/>
                    <a:pt x="12473" y="19438"/>
                  </a:cubicBezTo>
                  <a:cubicBezTo>
                    <a:pt x="12460" y="19098"/>
                    <a:pt x="12163" y="18826"/>
                    <a:pt x="11810" y="18826"/>
                  </a:cubicBezTo>
                  <a:close/>
                  <a:moveTo>
                    <a:pt x="13389" y="18826"/>
                  </a:moveTo>
                  <a:cubicBezTo>
                    <a:pt x="13036" y="18826"/>
                    <a:pt x="12761" y="19098"/>
                    <a:pt x="12776" y="19438"/>
                  </a:cubicBezTo>
                  <a:cubicBezTo>
                    <a:pt x="12791" y="19780"/>
                    <a:pt x="13094" y="20058"/>
                    <a:pt x="13452" y="20058"/>
                  </a:cubicBezTo>
                  <a:cubicBezTo>
                    <a:pt x="13810" y="20058"/>
                    <a:pt x="14084" y="19780"/>
                    <a:pt x="14065" y="19438"/>
                  </a:cubicBezTo>
                  <a:cubicBezTo>
                    <a:pt x="14045" y="19098"/>
                    <a:pt x="13743" y="18826"/>
                    <a:pt x="13389" y="18826"/>
                  </a:cubicBezTo>
                  <a:close/>
                  <a:moveTo>
                    <a:pt x="14951" y="18826"/>
                  </a:moveTo>
                  <a:cubicBezTo>
                    <a:pt x="14598" y="18826"/>
                    <a:pt x="14327" y="19098"/>
                    <a:pt x="14348" y="19438"/>
                  </a:cubicBezTo>
                  <a:cubicBezTo>
                    <a:pt x="14369" y="19780"/>
                    <a:pt x="14677" y="20058"/>
                    <a:pt x="15035" y="20058"/>
                  </a:cubicBezTo>
                  <a:cubicBezTo>
                    <a:pt x="15392" y="20058"/>
                    <a:pt x="15663" y="19780"/>
                    <a:pt x="15637" y="19438"/>
                  </a:cubicBezTo>
                  <a:cubicBezTo>
                    <a:pt x="15611" y="19098"/>
                    <a:pt x="15303" y="18826"/>
                    <a:pt x="14951" y="18826"/>
                  </a:cubicBezTo>
                  <a:close/>
                  <a:moveTo>
                    <a:pt x="11876" y="20326"/>
                  </a:moveTo>
                  <a:cubicBezTo>
                    <a:pt x="11517" y="20326"/>
                    <a:pt x="11233" y="20608"/>
                    <a:pt x="11242" y="20959"/>
                  </a:cubicBezTo>
                  <a:cubicBezTo>
                    <a:pt x="11251" y="21312"/>
                    <a:pt x="11554" y="21600"/>
                    <a:pt x="11919" y="21600"/>
                  </a:cubicBezTo>
                  <a:cubicBezTo>
                    <a:pt x="12283" y="21600"/>
                    <a:pt x="12566" y="21312"/>
                    <a:pt x="12552" y="20959"/>
                  </a:cubicBezTo>
                  <a:cubicBezTo>
                    <a:pt x="12537" y="20608"/>
                    <a:pt x="12235" y="20326"/>
                    <a:pt x="11876" y="20326"/>
                  </a:cubicBezTo>
                  <a:close/>
                  <a:moveTo>
                    <a:pt x="13455" y="20326"/>
                  </a:moveTo>
                  <a:cubicBezTo>
                    <a:pt x="13096" y="20326"/>
                    <a:pt x="12817" y="20608"/>
                    <a:pt x="12832" y="20959"/>
                  </a:cubicBezTo>
                  <a:cubicBezTo>
                    <a:pt x="12848" y="21312"/>
                    <a:pt x="13156" y="21600"/>
                    <a:pt x="13520" y="21600"/>
                  </a:cubicBezTo>
                  <a:cubicBezTo>
                    <a:pt x="13884" y="21600"/>
                    <a:pt x="14163" y="21312"/>
                    <a:pt x="14142" y="20959"/>
                  </a:cubicBezTo>
                  <a:cubicBezTo>
                    <a:pt x="14122" y="20608"/>
                    <a:pt x="13814" y="20326"/>
                    <a:pt x="13455" y="20326"/>
                  </a:cubicBezTo>
                  <a:close/>
                </a:path>
              </a:pathLst>
            </a:custGeom>
            <a:solidFill>
              <a:srgbClr val="A2B969"/>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sp>
          <p:nvSpPr>
            <p:cNvPr id="146" name="Shape 10"/>
            <p:cNvSpPr/>
            <p:nvPr>
              <p:custDataLst>
                <p:tags r:id="rId36"/>
              </p:custDataLst>
            </p:nvPr>
          </p:nvSpPr>
          <p:spPr>
            <a:xfrm>
              <a:off x="9623811" y="3768229"/>
              <a:ext cx="2005096" cy="1340754"/>
            </a:xfrm>
            <a:custGeom>
              <a:avLst/>
              <a:gdLst/>
              <a:ahLst/>
              <a:cxnLst>
                <a:cxn ang="0">
                  <a:pos x="wd2" y="hd2"/>
                </a:cxn>
                <a:cxn ang="5400000">
                  <a:pos x="wd2" y="hd2"/>
                </a:cxn>
                <a:cxn ang="10800000">
                  <a:pos x="wd2" y="hd2"/>
                </a:cxn>
                <a:cxn ang="16200000">
                  <a:pos x="wd2" y="hd2"/>
                </a:cxn>
              </a:cxnLst>
              <a:rect l="0" t="0" r="r" b="b"/>
              <a:pathLst>
                <a:path w="21376" h="21600" extrusionOk="0">
                  <a:moveTo>
                    <a:pt x="5773" y="0"/>
                  </a:moveTo>
                  <a:cubicBezTo>
                    <a:pt x="5372" y="0"/>
                    <a:pt x="5176" y="390"/>
                    <a:pt x="5336" y="874"/>
                  </a:cubicBezTo>
                  <a:cubicBezTo>
                    <a:pt x="5496" y="1361"/>
                    <a:pt x="5956" y="1758"/>
                    <a:pt x="6362" y="1758"/>
                  </a:cubicBezTo>
                  <a:cubicBezTo>
                    <a:pt x="6771" y="1758"/>
                    <a:pt x="6965" y="1361"/>
                    <a:pt x="6800" y="874"/>
                  </a:cubicBezTo>
                  <a:cubicBezTo>
                    <a:pt x="6635" y="390"/>
                    <a:pt x="6176" y="0"/>
                    <a:pt x="5773" y="0"/>
                  </a:cubicBezTo>
                  <a:close/>
                  <a:moveTo>
                    <a:pt x="9340" y="0"/>
                  </a:moveTo>
                  <a:cubicBezTo>
                    <a:pt x="8939" y="0"/>
                    <a:pt x="8752" y="390"/>
                    <a:pt x="8924" y="874"/>
                  </a:cubicBezTo>
                  <a:cubicBezTo>
                    <a:pt x="9097" y="1361"/>
                    <a:pt x="9569" y="1758"/>
                    <a:pt x="9975" y="1758"/>
                  </a:cubicBezTo>
                  <a:cubicBezTo>
                    <a:pt x="10383" y="1758"/>
                    <a:pt x="10568" y="1361"/>
                    <a:pt x="10389" y="874"/>
                  </a:cubicBezTo>
                  <a:cubicBezTo>
                    <a:pt x="10212" y="390"/>
                    <a:pt x="9743" y="0"/>
                    <a:pt x="9340" y="0"/>
                  </a:cubicBezTo>
                  <a:close/>
                  <a:moveTo>
                    <a:pt x="2894" y="2157"/>
                  </a:moveTo>
                  <a:cubicBezTo>
                    <a:pt x="2485" y="2157"/>
                    <a:pt x="2277" y="2561"/>
                    <a:pt x="2429" y="3059"/>
                  </a:cubicBezTo>
                  <a:cubicBezTo>
                    <a:pt x="2582" y="3563"/>
                    <a:pt x="3041" y="3971"/>
                    <a:pt x="3455" y="3971"/>
                  </a:cubicBezTo>
                  <a:cubicBezTo>
                    <a:pt x="3868" y="3971"/>
                    <a:pt x="4074" y="3563"/>
                    <a:pt x="3916" y="3059"/>
                  </a:cubicBezTo>
                  <a:cubicBezTo>
                    <a:pt x="3759" y="2561"/>
                    <a:pt x="3301" y="2157"/>
                    <a:pt x="2894" y="2157"/>
                  </a:cubicBezTo>
                  <a:close/>
                  <a:moveTo>
                    <a:pt x="4698" y="2157"/>
                  </a:moveTo>
                  <a:cubicBezTo>
                    <a:pt x="4291" y="2157"/>
                    <a:pt x="4088" y="2561"/>
                    <a:pt x="4246" y="3059"/>
                  </a:cubicBezTo>
                  <a:cubicBezTo>
                    <a:pt x="4406" y="3563"/>
                    <a:pt x="4870" y="3971"/>
                    <a:pt x="5283" y="3971"/>
                  </a:cubicBezTo>
                  <a:cubicBezTo>
                    <a:pt x="5697" y="3971"/>
                    <a:pt x="5899" y="3563"/>
                    <a:pt x="5734" y="3059"/>
                  </a:cubicBezTo>
                  <a:cubicBezTo>
                    <a:pt x="5570" y="2561"/>
                    <a:pt x="5107" y="2157"/>
                    <a:pt x="4698" y="2157"/>
                  </a:cubicBezTo>
                  <a:close/>
                  <a:moveTo>
                    <a:pt x="6503" y="2157"/>
                  </a:moveTo>
                  <a:cubicBezTo>
                    <a:pt x="6095" y="2157"/>
                    <a:pt x="5898" y="2561"/>
                    <a:pt x="6063" y="3059"/>
                  </a:cubicBezTo>
                  <a:cubicBezTo>
                    <a:pt x="6229" y="3563"/>
                    <a:pt x="6698" y="3971"/>
                    <a:pt x="7112" y="3971"/>
                  </a:cubicBezTo>
                  <a:cubicBezTo>
                    <a:pt x="7526" y="3971"/>
                    <a:pt x="7722" y="3563"/>
                    <a:pt x="7551" y="3059"/>
                  </a:cubicBezTo>
                  <a:cubicBezTo>
                    <a:pt x="7381" y="2561"/>
                    <a:pt x="6913" y="2157"/>
                    <a:pt x="6503" y="2157"/>
                  </a:cubicBezTo>
                  <a:close/>
                  <a:moveTo>
                    <a:pt x="8309" y="2157"/>
                  </a:moveTo>
                  <a:cubicBezTo>
                    <a:pt x="7900" y="2157"/>
                    <a:pt x="7709" y="2561"/>
                    <a:pt x="7880" y="3059"/>
                  </a:cubicBezTo>
                  <a:cubicBezTo>
                    <a:pt x="8053" y="3563"/>
                    <a:pt x="8526" y="3971"/>
                    <a:pt x="8941" y="3971"/>
                  </a:cubicBezTo>
                  <a:cubicBezTo>
                    <a:pt x="9354" y="3971"/>
                    <a:pt x="9545" y="3563"/>
                    <a:pt x="9367" y="3059"/>
                  </a:cubicBezTo>
                  <a:cubicBezTo>
                    <a:pt x="9191" y="2561"/>
                    <a:pt x="8718" y="2157"/>
                    <a:pt x="8309" y="2157"/>
                  </a:cubicBezTo>
                  <a:close/>
                  <a:moveTo>
                    <a:pt x="10115" y="2157"/>
                  </a:moveTo>
                  <a:cubicBezTo>
                    <a:pt x="9707" y="2157"/>
                    <a:pt x="9520" y="2561"/>
                    <a:pt x="9698" y="3059"/>
                  </a:cubicBezTo>
                  <a:cubicBezTo>
                    <a:pt x="9877" y="3563"/>
                    <a:pt x="10357" y="3971"/>
                    <a:pt x="10770" y="3971"/>
                  </a:cubicBezTo>
                  <a:cubicBezTo>
                    <a:pt x="11184" y="3971"/>
                    <a:pt x="11369" y="3563"/>
                    <a:pt x="11185" y="3059"/>
                  </a:cubicBezTo>
                  <a:cubicBezTo>
                    <a:pt x="11003" y="2561"/>
                    <a:pt x="10524" y="2157"/>
                    <a:pt x="10115" y="2157"/>
                  </a:cubicBezTo>
                  <a:close/>
                  <a:moveTo>
                    <a:pt x="11944" y="2157"/>
                  </a:moveTo>
                  <a:cubicBezTo>
                    <a:pt x="11535" y="2157"/>
                    <a:pt x="11354" y="2561"/>
                    <a:pt x="11538" y="3059"/>
                  </a:cubicBezTo>
                  <a:cubicBezTo>
                    <a:pt x="11723" y="3563"/>
                    <a:pt x="12208" y="3971"/>
                    <a:pt x="12622" y="3971"/>
                  </a:cubicBezTo>
                  <a:cubicBezTo>
                    <a:pt x="13036" y="3971"/>
                    <a:pt x="13215" y="3563"/>
                    <a:pt x="13024" y="3059"/>
                  </a:cubicBezTo>
                  <a:cubicBezTo>
                    <a:pt x="12835" y="2561"/>
                    <a:pt x="12352" y="2157"/>
                    <a:pt x="11944" y="2157"/>
                  </a:cubicBezTo>
                  <a:close/>
                  <a:moveTo>
                    <a:pt x="1729" y="4383"/>
                  </a:moveTo>
                  <a:cubicBezTo>
                    <a:pt x="1313" y="4383"/>
                    <a:pt x="1099" y="4797"/>
                    <a:pt x="1249" y="5313"/>
                  </a:cubicBezTo>
                  <a:cubicBezTo>
                    <a:pt x="1400" y="5831"/>
                    <a:pt x="1863" y="6254"/>
                    <a:pt x="2284" y="6254"/>
                  </a:cubicBezTo>
                  <a:cubicBezTo>
                    <a:pt x="2703" y="6254"/>
                    <a:pt x="2917" y="5831"/>
                    <a:pt x="2760" y="5313"/>
                  </a:cubicBezTo>
                  <a:cubicBezTo>
                    <a:pt x="2605" y="4797"/>
                    <a:pt x="2143" y="4383"/>
                    <a:pt x="1729" y="4383"/>
                  </a:cubicBezTo>
                  <a:close/>
                  <a:moveTo>
                    <a:pt x="3578" y="4383"/>
                  </a:moveTo>
                  <a:cubicBezTo>
                    <a:pt x="3163" y="4383"/>
                    <a:pt x="2954" y="4797"/>
                    <a:pt x="3111" y="5313"/>
                  </a:cubicBezTo>
                  <a:cubicBezTo>
                    <a:pt x="3269" y="5831"/>
                    <a:pt x="3738" y="6254"/>
                    <a:pt x="4158" y="6254"/>
                  </a:cubicBezTo>
                  <a:cubicBezTo>
                    <a:pt x="4578" y="6254"/>
                    <a:pt x="4786" y="5831"/>
                    <a:pt x="4623" y="5313"/>
                  </a:cubicBezTo>
                  <a:cubicBezTo>
                    <a:pt x="4460" y="4797"/>
                    <a:pt x="3993" y="4383"/>
                    <a:pt x="3578" y="4383"/>
                  </a:cubicBezTo>
                  <a:close/>
                  <a:moveTo>
                    <a:pt x="5407" y="4383"/>
                  </a:moveTo>
                  <a:cubicBezTo>
                    <a:pt x="4992" y="4383"/>
                    <a:pt x="4787" y="4797"/>
                    <a:pt x="4951" y="5313"/>
                  </a:cubicBezTo>
                  <a:cubicBezTo>
                    <a:pt x="5115" y="5831"/>
                    <a:pt x="5590" y="6254"/>
                    <a:pt x="6010" y="6254"/>
                  </a:cubicBezTo>
                  <a:cubicBezTo>
                    <a:pt x="6430" y="6254"/>
                    <a:pt x="6632" y="5831"/>
                    <a:pt x="6462" y="5313"/>
                  </a:cubicBezTo>
                  <a:cubicBezTo>
                    <a:pt x="6293" y="4797"/>
                    <a:pt x="5821" y="4383"/>
                    <a:pt x="5407" y="4383"/>
                  </a:cubicBezTo>
                  <a:close/>
                  <a:moveTo>
                    <a:pt x="7256" y="4383"/>
                  </a:moveTo>
                  <a:cubicBezTo>
                    <a:pt x="6842" y="4383"/>
                    <a:pt x="6643" y="4797"/>
                    <a:pt x="6814" y="5313"/>
                  </a:cubicBezTo>
                  <a:cubicBezTo>
                    <a:pt x="6985" y="5831"/>
                    <a:pt x="7463" y="6254"/>
                    <a:pt x="7883" y="6254"/>
                  </a:cubicBezTo>
                  <a:cubicBezTo>
                    <a:pt x="8305" y="6254"/>
                    <a:pt x="8501" y="5831"/>
                    <a:pt x="8325" y="5313"/>
                  </a:cubicBezTo>
                  <a:cubicBezTo>
                    <a:pt x="8149" y="4797"/>
                    <a:pt x="7672" y="4383"/>
                    <a:pt x="7256" y="4383"/>
                  </a:cubicBezTo>
                  <a:close/>
                  <a:moveTo>
                    <a:pt x="9084" y="4383"/>
                  </a:moveTo>
                  <a:cubicBezTo>
                    <a:pt x="8669" y="4383"/>
                    <a:pt x="8477" y="4797"/>
                    <a:pt x="8654" y="5313"/>
                  </a:cubicBezTo>
                  <a:cubicBezTo>
                    <a:pt x="8832" y="5831"/>
                    <a:pt x="9316" y="6254"/>
                    <a:pt x="9736" y="6254"/>
                  </a:cubicBezTo>
                  <a:cubicBezTo>
                    <a:pt x="10157" y="6254"/>
                    <a:pt x="10347" y="5831"/>
                    <a:pt x="10164" y="5313"/>
                  </a:cubicBezTo>
                  <a:cubicBezTo>
                    <a:pt x="9982" y="4797"/>
                    <a:pt x="9500" y="4383"/>
                    <a:pt x="9084" y="4383"/>
                  </a:cubicBezTo>
                  <a:close/>
                  <a:moveTo>
                    <a:pt x="10935" y="4383"/>
                  </a:moveTo>
                  <a:cubicBezTo>
                    <a:pt x="10521" y="4383"/>
                    <a:pt x="10333" y="4797"/>
                    <a:pt x="10516" y="5313"/>
                  </a:cubicBezTo>
                  <a:cubicBezTo>
                    <a:pt x="10701" y="5831"/>
                    <a:pt x="11192" y="6254"/>
                    <a:pt x="11611" y="6254"/>
                  </a:cubicBezTo>
                  <a:cubicBezTo>
                    <a:pt x="12033" y="6254"/>
                    <a:pt x="12218" y="5831"/>
                    <a:pt x="12028" y="5313"/>
                  </a:cubicBezTo>
                  <a:cubicBezTo>
                    <a:pt x="11839" y="4797"/>
                    <a:pt x="11351" y="4383"/>
                    <a:pt x="10935" y="4383"/>
                  </a:cubicBezTo>
                  <a:close/>
                  <a:moveTo>
                    <a:pt x="12764" y="4383"/>
                  </a:moveTo>
                  <a:cubicBezTo>
                    <a:pt x="12349" y="4383"/>
                    <a:pt x="12166" y="4797"/>
                    <a:pt x="12356" y="5313"/>
                  </a:cubicBezTo>
                  <a:cubicBezTo>
                    <a:pt x="12548" y="5831"/>
                    <a:pt x="13044" y="6254"/>
                    <a:pt x="13465" y="6254"/>
                  </a:cubicBezTo>
                  <a:cubicBezTo>
                    <a:pt x="13885" y="6254"/>
                    <a:pt x="14064" y="5831"/>
                    <a:pt x="13867" y="5313"/>
                  </a:cubicBezTo>
                  <a:cubicBezTo>
                    <a:pt x="13672" y="4797"/>
                    <a:pt x="13179" y="4383"/>
                    <a:pt x="12764" y="4383"/>
                  </a:cubicBezTo>
                  <a:close/>
                  <a:moveTo>
                    <a:pt x="20123" y="4383"/>
                  </a:moveTo>
                  <a:cubicBezTo>
                    <a:pt x="19710" y="4383"/>
                    <a:pt x="19547" y="4797"/>
                    <a:pt x="19764" y="5313"/>
                  </a:cubicBezTo>
                  <a:cubicBezTo>
                    <a:pt x="19982" y="5831"/>
                    <a:pt x="20501" y="6254"/>
                    <a:pt x="20920" y="6254"/>
                  </a:cubicBezTo>
                  <a:cubicBezTo>
                    <a:pt x="21340" y="6254"/>
                    <a:pt x="21498" y="5831"/>
                    <a:pt x="21275" y="5313"/>
                  </a:cubicBezTo>
                  <a:cubicBezTo>
                    <a:pt x="21052" y="4797"/>
                    <a:pt x="20538" y="4383"/>
                    <a:pt x="20123" y="4383"/>
                  </a:cubicBezTo>
                  <a:close/>
                  <a:moveTo>
                    <a:pt x="541" y="6643"/>
                  </a:moveTo>
                  <a:cubicBezTo>
                    <a:pt x="120" y="6643"/>
                    <a:pt x="-102" y="7071"/>
                    <a:pt x="46" y="7604"/>
                  </a:cubicBezTo>
                  <a:cubicBezTo>
                    <a:pt x="195" y="8139"/>
                    <a:pt x="662" y="8575"/>
                    <a:pt x="1089" y="8575"/>
                  </a:cubicBezTo>
                  <a:cubicBezTo>
                    <a:pt x="1516" y="8575"/>
                    <a:pt x="1736" y="8139"/>
                    <a:pt x="1582" y="7604"/>
                  </a:cubicBezTo>
                  <a:cubicBezTo>
                    <a:pt x="1428" y="7071"/>
                    <a:pt x="963" y="6643"/>
                    <a:pt x="541" y="6643"/>
                  </a:cubicBezTo>
                  <a:close/>
                  <a:moveTo>
                    <a:pt x="2414" y="6643"/>
                  </a:moveTo>
                  <a:cubicBezTo>
                    <a:pt x="1992" y="6643"/>
                    <a:pt x="1776" y="7071"/>
                    <a:pt x="1931" y="7604"/>
                  </a:cubicBezTo>
                  <a:cubicBezTo>
                    <a:pt x="2087" y="8139"/>
                    <a:pt x="2559" y="8575"/>
                    <a:pt x="2988" y="8575"/>
                  </a:cubicBezTo>
                  <a:cubicBezTo>
                    <a:pt x="3414" y="8575"/>
                    <a:pt x="3629" y="8139"/>
                    <a:pt x="3467" y="7604"/>
                  </a:cubicBezTo>
                  <a:cubicBezTo>
                    <a:pt x="3306" y="7071"/>
                    <a:pt x="2835" y="6643"/>
                    <a:pt x="2414" y="6643"/>
                  </a:cubicBezTo>
                  <a:close/>
                  <a:moveTo>
                    <a:pt x="4286" y="6643"/>
                  </a:moveTo>
                  <a:cubicBezTo>
                    <a:pt x="3865" y="6643"/>
                    <a:pt x="3654" y="7071"/>
                    <a:pt x="3816" y="7604"/>
                  </a:cubicBezTo>
                  <a:cubicBezTo>
                    <a:pt x="3979" y="8139"/>
                    <a:pt x="4457" y="8575"/>
                    <a:pt x="4885" y="8575"/>
                  </a:cubicBezTo>
                  <a:cubicBezTo>
                    <a:pt x="5311" y="8575"/>
                    <a:pt x="5521" y="8139"/>
                    <a:pt x="5352" y="7604"/>
                  </a:cubicBezTo>
                  <a:cubicBezTo>
                    <a:pt x="5184" y="7071"/>
                    <a:pt x="4707" y="6643"/>
                    <a:pt x="4286" y="6643"/>
                  </a:cubicBezTo>
                  <a:close/>
                  <a:moveTo>
                    <a:pt x="6159" y="6643"/>
                  </a:moveTo>
                  <a:cubicBezTo>
                    <a:pt x="5738" y="6643"/>
                    <a:pt x="5533" y="7071"/>
                    <a:pt x="5702" y="7604"/>
                  </a:cubicBezTo>
                  <a:cubicBezTo>
                    <a:pt x="5872" y="8139"/>
                    <a:pt x="6355" y="8575"/>
                    <a:pt x="6782" y="8575"/>
                  </a:cubicBezTo>
                  <a:cubicBezTo>
                    <a:pt x="7209" y="8575"/>
                    <a:pt x="7413" y="8139"/>
                    <a:pt x="7238" y="7604"/>
                  </a:cubicBezTo>
                  <a:cubicBezTo>
                    <a:pt x="7063" y="7071"/>
                    <a:pt x="6581" y="6643"/>
                    <a:pt x="6159" y="6643"/>
                  </a:cubicBezTo>
                  <a:close/>
                  <a:moveTo>
                    <a:pt x="8009" y="6643"/>
                  </a:moveTo>
                  <a:cubicBezTo>
                    <a:pt x="7588" y="6643"/>
                    <a:pt x="7388" y="7071"/>
                    <a:pt x="7564" y="7604"/>
                  </a:cubicBezTo>
                  <a:cubicBezTo>
                    <a:pt x="7741" y="8139"/>
                    <a:pt x="8230" y="8575"/>
                    <a:pt x="8657" y="8575"/>
                  </a:cubicBezTo>
                  <a:cubicBezTo>
                    <a:pt x="9085" y="8575"/>
                    <a:pt x="9283" y="8139"/>
                    <a:pt x="9100" y="7604"/>
                  </a:cubicBezTo>
                  <a:cubicBezTo>
                    <a:pt x="8919" y="7071"/>
                    <a:pt x="8431" y="6643"/>
                    <a:pt x="8009" y="6643"/>
                  </a:cubicBezTo>
                  <a:close/>
                  <a:moveTo>
                    <a:pt x="9882" y="6643"/>
                  </a:moveTo>
                  <a:cubicBezTo>
                    <a:pt x="9461" y="6643"/>
                    <a:pt x="9267" y="7071"/>
                    <a:pt x="9450" y="7604"/>
                  </a:cubicBezTo>
                  <a:cubicBezTo>
                    <a:pt x="9634" y="8139"/>
                    <a:pt x="10128" y="8575"/>
                    <a:pt x="10555" y="8575"/>
                  </a:cubicBezTo>
                  <a:cubicBezTo>
                    <a:pt x="10983" y="8575"/>
                    <a:pt x="11174" y="8139"/>
                    <a:pt x="10985" y="7604"/>
                  </a:cubicBezTo>
                  <a:cubicBezTo>
                    <a:pt x="10796" y="7071"/>
                    <a:pt x="10305" y="6643"/>
                    <a:pt x="9882" y="6643"/>
                  </a:cubicBezTo>
                  <a:close/>
                  <a:moveTo>
                    <a:pt x="11756" y="6643"/>
                  </a:moveTo>
                  <a:cubicBezTo>
                    <a:pt x="11335" y="6643"/>
                    <a:pt x="11146" y="7071"/>
                    <a:pt x="11335" y="7604"/>
                  </a:cubicBezTo>
                  <a:cubicBezTo>
                    <a:pt x="11526" y="8139"/>
                    <a:pt x="12027" y="8575"/>
                    <a:pt x="12453" y="8575"/>
                  </a:cubicBezTo>
                  <a:cubicBezTo>
                    <a:pt x="12882" y="8575"/>
                    <a:pt x="13068" y="8139"/>
                    <a:pt x="12872" y="7604"/>
                  </a:cubicBezTo>
                  <a:cubicBezTo>
                    <a:pt x="12677" y="7071"/>
                    <a:pt x="12178" y="6643"/>
                    <a:pt x="11756" y="6643"/>
                  </a:cubicBezTo>
                  <a:close/>
                  <a:moveTo>
                    <a:pt x="13629" y="6643"/>
                  </a:moveTo>
                  <a:cubicBezTo>
                    <a:pt x="13208" y="6643"/>
                    <a:pt x="13025" y="7071"/>
                    <a:pt x="13221" y="7604"/>
                  </a:cubicBezTo>
                  <a:cubicBezTo>
                    <a:pt x="13419" y="8139"/>
                    <a:pt x="13925" y="8575"/>
                    <a:pt x="14353" y="8575"/>
                  </a:cubicBezTo>
                  <a:cubicBezTo>
                    <a:pt x="14781" y="8575"/>
                    <a:pt x="14960" y="8139"/>
                    <a:pt x="14757" y="7604"/>
                  </a:cubicBezTo>
                  <a:cubicBezTo>
                    <a:pt x="14555" y="7071"/>
                    <a:pt x="14051" y="6643"/>
                    <a:pt x="13629" y="6643"/>
                  </a:cubicBezTo>
                  <a:close/>
                  <a:moveTo>
                    <a:pt x="15503" y="6643"/>
                  </a:moveTo>
                  <a:cubicBezTo>
                    <a:pt x="15082" y="6643"/>
                    <a:pt x="14904" y="7071"/>
                    <a:pt x="15107" y="7604"/>
                  </a:cubicBezTo>
                  <a:cubicBezTo>
                    <a:pt x="15312" y="8139"/>
                    <a:pt x="15825" y="8575"/>
                    <a:pt x="16252" y="8575"/>
                  </a:cubicBezTo>
                  <a:cubicBezTo>
                    <a:pt x="16678" y="8575"/>
                    <a:pt x="16854" y="8139"/>
                    <a:pt x="16644" y="7604"/>
                  </a:cubicBezTo>
                  <a:cubicBezTo>
                    <a:pt x="16435" y="7071"/>
                    <a:pt x="15924" y="6643"/>
                    <a:pt x="15503" y="6643"/>
                  </a:cubicBezTo>
                  <a:close/>
                  <a:moveTo>
                    <a:pt x="3122" y="9040"/>
                  </a:moveTo>
                  <a:cubicBezTo>
                    <a:pt x="2693" y="9040"/>
                    <a:pt x="2476" y="9481"/>
                    <a:pt x="2637" y="10033"/>
                  </a:cubicBezTo>
                  <a:cubicBezTo>
                    <a:pt x="2798" y="10586"/>
                    <a:pt x="3279" y="11038"/>
                    <a:pt x="3715" y="11038"/>
                  </a:cubicBezTo>
                  <a:cubicBezTo>
                    <a:pt x="4148" y="11038"/>
                    <a:pt x="4364" y="10586"/>
                    <a:pt x="4197" y="10033"/>
                  </a:cubicBezTo>
                  <a:cubicBezTo>
                    <a:pt x="4031" y="9481"/>
                    <a:pt x="3550" y="9040"/>
                    <a:pt x="3122" y="9040"/>
                  </a:cubicBezTo>
                  <a:close/>
                  <a:moveTo>
                    <a:pt x="5017" y="9040"/>
                  </a:moveTo>
                  <a:cubicBezTo>
                    <a:pt x="4588" y="9040"/>
                    <a:pt x="4377" y="9481"/>
                    <a:pt x="4544" y="10033"/>
                  </a:cubicBezTo>
                  <a:cubicBezTo>
                    <a:pt x="4712" y="10586"/>
                    <a:pt x="5201" y="11038"/>
                    <a:pt x="5635" y="11038"/>
                  </a:cubicBezTo>
                  <a:cubicBezTo>
                    <a:pt x="6069" y="11038"/>
                    <a:pt x="6279" y="10586"/>
                    <a:pt x="6105" y="10033"/>
                  </a:cubicBezTo>
                  <a:cubicBezTo>
                    <a:pt x="5931" y="9481"/>
                    <a:pt x="5445" y="9040"/>
                    <a:pt x="5017" y="9040"/>
                  </a:cubicBezTo>
                  <a:close/>
                  <a:moveTo>
                    <a:pt x="6913" y="9040"/>
                  </a:moveTo>
                  <a:cubicBezTo>
                    <a:pt x="6484" y="9040"/>
                    <a:pt x="6278" y="9481"/>
                    <a:pt x="6452" y="10033"/>
                  </a:cubicBezTo>
                  <a:cubicBezTo>
                    <a:pt x="6628" y="10586"/>
                    <a:pt x="7123" y="11038"/>
                    <a:pt x="7556" y="11038"/>
                  </a:cubicBezTo>
                  <a:cubicBezTo>
                    <a:pt x="7990" y="11038"/>
                    <a:pt x="8195" y="10586"/>
                    <a:pt x="8014" y="10033"/>
                  </a:cubicBezTo>
                  <a:cubicBezTo>
                    <a:pt x="7833" y="9481"/>
                    <a:pt x="7341" y="9040"/>
                    <a:pt x="6913" y="9040"/>
                  </a:cubicBezTo>
                  <a:close/>
                  <a:moveTo>
                    <a:pt x="8807" y="9040"/>
                  </a:moveTo>
                  <a:cubicBezTo>
                    <a:pt x="8379" y="9040"/>
                    <a:pt x="8179" y="9481"/>
                    <a:pt x="8361" y="10033"/>
                  </a:cubicBezTo>
                  <a:cubicBezTo>
                    <a:pt x="8543" y="10586"/>
                    <a:pt x="9043" y="11038"/>
                    <a:pt x="9477" y="11038"/>
                  </a:cubicBezTo>
                  <a:cubicBezTo>
                    <a:pt x="9912" y="11038"/>
                    <a:pt x="10110" y="10586"/>
                    <a:pt x="9921" y="10033"/>
                  </a:cubicBezTo>
                  <a:cubicBezTo>
                    <a:pt x="9734" y="9481"/>
                    <a:pt x="9236" y="9040"/>
                    <a:pt x="8807" y="9040"/>
                  </a:cubicBezTo>
                  <a:close/>
                  <a:moveTo>
                    <a:pt x="10703" y="9040"/>
                  </a:moveTo>
                  <a:cubicBezTo>
                    <a:pt x="10274" y="9040"/>
                    <a:pt x="10080" y="9481"/>
                    <a:pt x="10269" y="10033"/>
                  </a:cubicBezTo>
                  <a:cubicBezTo>
                    <a:pt x="10459" y="10586"/>
                    <a:pt x="10964" y="11038"/>
                    <a:pt x="11399" y="11038"/>
                  </a:cubicBezTo>
                  <a:cubicBezTo>
                    <a:pt x="11834" y="11038"/>
                    <a:pt x="12025" y="10586"/>
                    <a:pt x="11829" y="10033"/>
                  </a:cubicBezTo>
                  <a:cubicBezTo>
                    <a:pt x="11634" y="9481"/>
                    <a:pt x="11132" y="9040"/>
                    <a:pt x="10703" y="9040"/>
                  </a:cubicBezTo>
                  <a:close/>
                  <a:moveTo>
                    <a:pt x="12599" y="9040"/>
                  </a:moveTo>
                  <a:cubicBezTo>
                    <a:pt x="12171" y="9040"/>
                    <a:pt x="11981" y="9481"/>
                    <a:pt x="12177" y="10033"/>
                  </a:cubicBezTo>
                  <a:cubicBezTo>
                    <a:pt x="12374" y="10586"/>
                    <a:pt x="12887" y="11038"/>
                    <a:pt x="13320" y="11038"/>
                  </a:cubicBezTo>
                  <a:cubicBezTo>
                    <a:pt x="13755" y="11038"/>
                    <a:pt x="13942" y="10586"/>
                    <a:pt x="13739" y="10033"/>
                  </a:cubicBezTo>
                  <a:cubicBezTo>
                    <a:pt x="13537" y="9481"/>
                    <a:pt x="13028" y="9040"/>
                    <a:pt x="12599" y="9040"/>
                  </a:cubicBezTo>
                  <a:close/>
                  <a:moveTo>
                    <a:pt x="14518" y="9040"/>
                  </a:moveTo>
                  <a:cubicBezTo>
                    <a:pt x="14089" y="9040"/>
                    <a:pt x="13906" y="9481"/>
                    <a:pt x="14109" y="10033"/>
                  </a:cubicBezTo>
                  <a:cubicBezTo>
                    <a:pt x="14313" y="10586"/>
                    <a:pt x="14830" y="11038"/>
                    <a:pt x="15265" y="11038"/>
                  </a:cubicBezTo>
                  <a:cubicBezTo>
                    <a:pt x="15700" y="11038"/>
                    <a:pt x="15879" y="10586"/>
                    <a:pt x="15669" y="10033"/>
                  </a:cubicBezTo>
                  <a:cubicBezTo>
                    <a:pt x="15460" y="9481"/>
                    <a:pt x="14947" y="9040"/>
                    <a:pt x="14518" y="9040"/>
                  </a:cubicBezTo>
                  <a:close/>
                  <a:moveTo>
                    <a:pt x="16414" y="9040"/>
                  </a:moveTo>
                  <a:cubicBezTo>
                    <a:pt x="15987" y="9040"/>
                    <a:pt x="15807" y="9481"/>
                    <a:pt x="16018" y="10033"/>
                  </a:cubicBezTo>
                  <a:cubicBezTo>
                    <a:pt x="16229" y="10586"/>
                    <a:pt x="16753" y="11038"/>
                    <a:pt x="17187" y="11038"/>
                  </a:cubicBezTo>
                  <a:cubicBezTo>
                    <a:pt x="17621" y="11038"/>
                    <a:pt x="17797" y="10586"/>
                    <a:pt x="17580" y="10033"/>
                  </a:cubicBezTo>
                  <a:cubicBezTo>
                    <a:pt x="17364" y="9481"/>
                    <a:pt x="16842" y="9040"/>
                    <a:pt x="16414" y="9040"/>
                  </a:cubicBezTo>
                  <a:close/>
                  <a:moveTo>
                    <a:pt x="18310" y="9040"/>
                  </a:moveTo>
                  <a:cubicBezTo>
                    <a:pt x="17882" y="9040"/>
                    <a:pt x="17709" y="9481"/>
                    <a:pt x="17927" y="10033"/>
                  </a:cubicBezTo>
                  <a:cubicBezTo>
                    <a:pt x="18145" y="10586"/>
                    <a:pt x="18675" y="11038"/>
                    <a:pt x="19109" y="11038"/>
                  </a:cubicBezTo>
                  <a:cubicBezTo>
                    <a:pt x="19543" y="11038"/>
                    <a:pt x="19712" y="10586"/>
                    <a:pt x="19487" y="10033"/>
                  </a:cubicBezTo>
                  <a:cubicBezTo>
                    <a:pt x="19264" y="9481"/>
                    <a:pt x="18738" y="9040"/>
                    <a:pt x="18310" y="9040"/>
                  </a:cubicBezTo>
                  <a:close/>
                  <a:moveTo>
                    <a:pt x="3830" y="11471"/>
                  </a:moveTo>
                  <a:cubicBezTo>
                    <a:pt x="3394" y="11471"/>
                    <a:pt x="3176" y="11929"/>
                    <a:pt x="3341" y="12497"/>
                  </a:cubicBezTo>
                  <a:cubicBezTo>
                    <a:pt x="3508" y="13069"/>
                    <a:pt x="4000" y="13536"/>
                    <a:pt x="4443" y="13536"/>
                  </a:cubicBezTo>
                  <a:cubicBezTo>
                    <a:pt x="4883" y="13536"/>
                    <a:pt x="5101" y="13069"/>
                    <a:pt x="4928" y="12497"/>
                  </a:cubicBezTo>
                  <a:cubicBezTo>
                    <a:pt x="4757" y="11929"/>
                    <a:pt x="4265" y="11471"/>
                    <a:pt x="3830" y="11471"/>
                  </a:cubicBezTo>
                  <a:close/>
                  <a:moveTo>
                    <a:pt x="5770" y="11471"/>
                  </a:moveTo>
                  <a:cubicBezTo>
                    <a:pt x="5334" y="11471"/>
                    <a:pt x="5122" y="11929"/>
                    <a:pt x="5295" y="12497"/>
                  </a:cubicBezTo>
                  <a:cubicBezTo>
                    <a:pt x="5469" y="13069"/>
                    <a:pt x="5967" y="13536"/>
                    <a:pt x="6409" y="13536"/>
                  </a:cubicBezTo>
                  <a:cubicBezTo>
                    <a:pt x="6850" y="13536"/>
                    <a:pt x="7062" y="13069"/>
                    <a:pt x="6881" y="12497"/>
                  </a:cubicBezTo>
                  <a:cubicBezTo>
                    <a:pt x="6702" y="11929"/>
                    <a:pt x="6205" y="11471"/>
                    <a:pt x="5770" y="11471"/>
                  </a:cubicBezTo>
                  <a:close/>
                  <a:moveTo>
                    <a:pt x="7711" y="11471"/>
                  </a:moveTo>
                  <a:cubicBezTo>
                    <a:pt x="7275" y="11471"/>
                    <a:pt x="7068" y="11929"/>
                    <a:pt x="7248" y="12497"/>
                  </a:cubicBezTo>
                  <a:cubicBezTo>
                    <a:pt x="7430" y="13069"/>
                    <a:pt x="7936" y="13536"/>
                    <a:pt x="8377" y="13536"/>
                  </a:cubicBezTo>
                  <a:cubicBezTo>
                    <a:pt x="8818" y="13536"/>
                    <a:pt x="9023" y="13069"/>
                    <a:pt x="8835" y="12497"/>
                  </a:cubicBezTo>
                  <a:cubicBezTo>
                    <a:pt x="8649" y="11929"/>
                    <a:pt x="8146" y="11471"/>
                    <a:pt x="7711" y="11471"/>
                  </a:cubicBezTo>
                  <a:close/>
                  <a:moveTo>
                    <a:pt x="9627" y="11471"/>
                  </a:moveTo>
                  <a:cubicBezTo>
                    <a:pt x="9192" y="11471"/>
                    <a:pt x="8992" y="11929"/>
                    <a:pt x="9179" y="12497"/>
                  </a:cubicBezTo>
                  <a:cubicBezTo>
                    <a:pt x="9368" y="13069"/>
                    <a:pt x="9879" y="13536"/>
                    <a:pt x="10321" y="13536"/>
                  </a:cubicBezTo>
                  <a:cubicBezTo>
                    <a:pt x="10763" y="13536"/>
                    <a:pt x="10962" y="13069"/>
                    <a:pt x="10767" y="12497"/>
                  </a:cubicBezTo>
                  <a:cubicBezTo>
                    <a:pt x="10574" y="11929"/>
                    <a:pt x="10064" y="11471"/>
                    <a:pt x="9627" y="11471"/>
                  </a:cubicBezTo>
                  <a:close/>
                  <a:moveTo>
                    <a:pt x="11569" y="11471"/>
                  </a:moveTo>
                  <a:cubicBezTo>
                    <a:pt x="11133" y="11471"/>
                    <a:pt x="10939" y="11929"/>
                    <a:pt x="11134" y="12497"/>
                  </a:cubicBezTo>
                  <a:cubicBezTo>
                    <a:pt x="11330" y="13069"/>
                    <a:pt x="11846" y="13536"/>
                    <a:pt x="12288" y="13536"/>
                  </a:cubicBezTo>
                  <a:cubicBezTo>
                    <a:pt x="12730" y="13536"/>
                    <a:pt x="12922" y="13069"/>
                    <a:pt x="12720" y="12497"/>
                  </a:cubicBezTo>
                  <a:cubicBezTo>
                    <a:pt x="12519" y="11929"/>
                    <a:pt x="12005" y="11471"/>
                    <a:pt x="11569" y="11471"/>
                  </a:cubicBezTo>
                  <a:close/>
                  <a:moveTo>
                    <a:pt x="13487" y="11471"/>
                  </a:moveTo>
                  <a:cubicBezTo>
                    <a:pt x="13052" y="11471"/>
                    <a:pt x="12862" y="11929"/>
                    <a:pt x="13064" y="12497"/>
                  </a:cubicBezTo>
                  <a:cubicBezTo>
                    <a:pt x="13268" y="13069"/>
                    <a:pt x="13792" y="13536"/>
                    <a:pt x="14233" y="13536"/>
                  </a:cubicBezTo>
                  <a:cubicBezTo>
                    <a:pt x="14676" y="13536"/>
                    <a:pt x="14862" y="13069"/>
                    <a:pt x="14653" y="12497"/>
                  </a:cubicBezTo>
                  <a:cubicBezTo>
                    <a:pt x="14444" y="11929"/>
                    <a:pt x="13924" y="11471"/>
                    <a:pt x="13487" y="11471"/>
                  </a:cubicBezTo>
                  <a:close/>
                  <a:moveTo>
                    <a:pt x="15429" y="11471"/>
                  </a:moveTo>
                  <a:cubicBezTo>
                    <a:pt x="14993" y="11471"/>
                    <a:pt x="14809" y="11929"/>
                    <a:pt x="15019" y="12497"/>
                  </a:cubicBezTo>
                  <a:cubicBezTo>
                    <a:pt x="15230" y="13069"/>
                    <a:pt x="15759" y="13536"/>
                    <a:pt x="16201" y="13536"/>
                  </a:cubicBezTo>
                  <a:cubicBezTo>
                    <a:pt x="16643" y="13536"/>
                    <a:pt x="16823" y="13069"/>
                    <a:pt x="16606" y="12497"/>
                  </a:cubicBezTo>
                  <a:cubicBezTo>
                    <a:pt x="16390" y="11929"/>
                    <a:pt x="15864" y="11471"/>
                    <a:pt x="15429" y="11471"/>
                  </a:cubicBezTo>
                  <a:close/>
                  <a:moveTo>
                    <a:pt x="17347" y="11471"/>
                  </a:moveTo>
                  <a:cubicBezTo>
                    <a:pt x="16912" y="11471"/>
                    <a:pt x="16734" y="11929"/>
                    <a:pt x="16950" y="12497"/>
                  </a:cubicBezTo>
                  <a:cubicBezTo>
                    <a:pt x="17169" y="13069"/>
                    <a:pt x="17706" y="13536"/>
                    <a:pt x="18147" y="13536"/>
                  </a:cubicBezTo>
                  <a:cubicBezTo>
                    <a:pt x="18588" y="13536"/>
                    <a:pt x="18764" y="13069"/>
                    <a:pt x="18539" y="12497"/>
                  </a:cubicBezTo>
                  <a:cubicBezTo>
                    <a:pt x="18316" y="11929"/>
                    <a:pt x="17782" y="11471"/>
                    <a:pt x="17347" y="11471"/>
                  </a:cubicBezTo>
                  <a:close/>
                  <a:moveTo>
                    <a:pt x="4584" y="14005"/>
                  </a:moveTo>
                  <a:cubicBezTo>
                    <a:pt x="4140" y="14005"/>
                    <a:pt x="3921" y="14478"/>
                    <a:pt x="4092" y="15064"/>
                  </a:cubicBezTo>
                  <a:cubicBezTo>
                    <a:pt x="4265" y="15658"/>
                    <a:pt x="4768" y="16141"/>
                    <a:pt x="5218" y="16141"/>
                  </a:cubicBezTo>
                  <a:cubicBezTo>
                    <a:pt x="5666" y="16141"/>
                    <a:pt x="5885" y="15658"/>
                    <a:pt x="5705" y="15064"/>
                  </a:cubicBezTo>
                  <a:cubicBezTo>
                    <a:pt x="5529" y="14478"/>
                    <a:pt x="5026" y="14005"/>
                    <a:pt x="4584" y="14005"/>
                  </a:cubicBezTo>
                  <a:close/>
                  <a:moveTo>
                    <a:pt x="14398" y="14005"/>
                  </a:moveTo>
                  <a:cubicBezTo>
                    <a:pt x="13957" y="14005"/>
                    <a:pt x="13766" y="14478"/>
                    <a:pt x="13974" y="15064"/>
                  </a:cubicBezTo>
                  <a:cubicBezTo>
                    <a:pt x="14186" y="15658"/>
                    <a:pt x="14722" y="16141"/>
                    <a:pt x="15170" y="16141"/>
                  </a:cubicBezTo>
                  <a:cubicBezTo>
                    <a:pt x="15621" y="16141"/>
                    <a:pt x="15807" y="15658"/>
                    <a:pt x="15589" y="15064"/>
                  </a:cubicBezTo>
                  <a:cubicBezTo>
                    <a:pt x="15375" y="14478"/>
                    <a:pt x="14843" y="14005"/>
                    <a:pt x="14398" y="14005"/>
                  </a:cubicBezTo>
                  <a:close/>
                  <a:moveTo>
                    <a:pt x="16363" y="14005"/>
                  </a:moveTo>
                  <a:cubicBezTo>
                    <a:pt x="15919" y="14005"/>
                    <a:pt x="15736" y="14478"/>
                    <a:pt x="15952" y="15064"/>
                  </a:cubicBezTo>
                  <a:cubicBezTo>
                    <a:pt x="16171" y="15658"/>
                    <a:pt x="16713" y="16141"/>
                    <a:pt x="17162" y="16141"/>
                  </a:cubicBezTo>
                  <a:cubicBezTo>
                    <a:pt x="17611" y="16141"/>
                    <a:pt x="17791" y="15658"/>
                    <a:pt x="17566" y="15064"/>
                  </a:cubicBezTo>
                  <a:cubicBezTo>
                    <a:pt x="17343" y="14478"/>
                    <a:pt x="16806" y="14005"/>
                    <a:pt x="16363" y="14005"/>
                  </a:cubicBezTo>
                  <a:close/>
                  <a:moveTo>
                    <a:pt x="18326" y="14005"/>
                  </a:moveTo>
                  <a:cubicBezTo>
                    <a:pt x="17884" y="14005"/>
                    <a:pt x="17705" y="14478"/>
                    <a:pt x="17929" y="15064"/>
                  </a:cubicBezTo>
                  <a:cubicBezTo>
                    <a:pt x="18156" y="15658"/>
                    <a:pt x="18704" y="16141"/>
                    <a:pt x="19153" y="16141"/>
                  </a:cubicBezTo>
                  <a:cubicBezTo>
                    <a:pt x="19602" y="16141"/>
                    <a:pt x="19778" y="15658"/>
                    <a:pt x="19545" y="15064"/>
                  </a:cubicBezTo>
                  <a:cubicBezTo>
                    <a:pt x="19315" y="14478"/>
                    <a:pt x="18769" y="14005"/>
                    <a:pt x="18326" y="14005"/>
                  </a:cubicBezTo>
                  <a:close/>
                  <a:moveTo>
                    <a:pt x="17342" y="16607"/>
                  </a:moveTo>
                  <a:cubicBezTo>
                    <a:pt x="16891" y="16607"/>
                    <a:pt x="16706" y="17096"/>
                    <a:pt x="16931" y="17705"/>
                  </a:cubicBezTo>
                  <a:cubicBezTo>
                    <a:pt x="17157" y="18318"/>
                    <a:pt x="17711" y="18818"/>
                    <a:pt x="18169" y="18818"/>
                  </a:cubicBezTo>
                  <a:cubicBezTo>
                    <a:pt x="18626" y="18818"/>
                    <a:pt x="18806" y="18318"/>
                    <a:pt x="18573" y="17705"/>
                  </a:cubicBezTo>
                  <a:cubicBezTo>
                    <a:pt x="18342" y="17096"/>
                    <a:pt x="17793" y="16607"/>
                    <a:pt x="17342" y="16607"/>
                  </a:cubicBezTo>
                  <a:close/>
                  <a:moveTo>
                    <a:pt x="18367" y="19312"/>
                  </a:moveTo>
                  <a:cubicBezTo>
                    <a:pt x="17907" y="19312"/>
                    <a:pt x="17723" y="19818"/>
                    <a:pt x="17956" y="20448"/>
                  </a:cubicBezTo>
                  <a:cubicBezTo>
                    <a:pt x="18191" y="21084"/>
                    <a:pt x="18757" y="21600"/>
                    <a:pt x="19223" y="21600"/>
                  </a:cubicBezTo>
                  <a:cubicBezTo>
                    <a:pt x="19688" y="21600"/>
                    <a:pt x="19868" y="21084"/>
                    <a:pt x="19626" y="20448"/>
                  </a:cubicBezTo>
                  <a:cubicBezTo>
                    <a:pt x="19388" y="19818"/>
                    <a:pt x="18825" y="19312"/>
                    <a:pt x="18367" y="19312"/>
                  </a:cubicBezTo>
                  <a:close/>
                </a:path>
              </a:pathLst>
            </a:custGeom>
            <a:solidFill>
              <a:srgbClr val="FFDC6F"/>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sp>
          <p:nvSpPr>
            <p:cNvPr id="147" name="Shape 11"/>
            <p:cNvSpPr/>
            <p:nvPr>
              <p:custDataLst>
                <p:tags r:id="rId37"/>
              </p:custDataLst>
            </p:nvPr>
          </p:nvSpPr>
          <p:spPr>
            <a:xfrm>
              <a:off x="2078512" y="3045580"/>
              <a:ext cx="2151746" cy="2696517"/>
            </a:xfrm>
            <a:custGeom>
              <a:avLst/>
              <a:gdLst/>
              <a:ahLst/>
              <a:cxnLst>
                <a:cxn ang="0">
                  <a:pos x="wd2" y="hd2"/>
                </a:cxn>
                <a:cxn ang="5400000">
                  <a:pos x="wd2" y="hd2"/>
                </a:cxn>
                <a:cxn ang="10800000">
                  <a:pos x="wd2" y="hd2"/>
                </a:cxn>
                <a:cxn ang="16200000">
                  <a:pos x="wd2" y="hd2"/>
                </a:cxn>
              </a:cxnLst>
              <a:rect l="0" t="0" r="r" b="b"/>
              <a:pathLst>
                <a:path w="21443" h="21600" extrusionOk="0">
                  <a:moveTo>
                    <a:pt x="9809" y="0"/>
                  </a:moveTo>
                  <a:cubicBezTo>
                    <a:pt x="9466" y="0"/>
                    <a:pt x="9113" y="167"/>
                    <a:pt x="9023" y="374"/>
                  </a:cubicBezTo>
                  <a:cubicBezTo>
                    <a:pt x="8932" y="583"/>
                    <a:pt x="9140" y="754"/>
                    <a:pt x="9487" y="754"/>
                  </a:cubicBezTo>
                  <a:cubicBezTo>
                    <a:pt x="9835" y="754"/>
                    <a:pt x="10188" y="583"/>
                    <a:pt x="10275" y="374"/>
                  </a:cubicBezTo>
                  <a:cubicBezTo>
                    <a:pt x="10361" y="167"/>
                    <a:pt x="10153" y="0"/>
                    <a:pt x="9809" y="0"/>
                  </a:cubicBezTo>
                  <a:close/>
                  <a:moveTo>
                    <a:pt x="11344" y="0"/>
                  </a:moveTo>
                  <a:cubicBezTo>
                    <a:pt x="11001" y="0"/>
                    <a:pt x="10652" y="167"/>
                    <a:pt x="10567" y="374"/>
                  </a:cubicBezTo>
                  <a:cubicBezTo>
                    <a:pt x="10481" y="583"/>
                    <a:pt x="10693" y="754"/>
                    <a:pt x="11040" y="754"/>
                  </a:cubicBezTo>
                  <a:cubicBezTo>
                    <a:pt x="11388" y="754"/>
                    <a:pt x="11738" y="583"/>
                    <a:pt x="11820" y="374"/>
                  </a:cubicBezTo>
                  <a:cubicBezTo>
                    <a:pt x="11901" y="167"/>
                    <a:pt x="11688" y="0"/>
                    <a:pt x="11344" y="0"/>
                  </a:cubicBezTo>
                  <a:close/>
                  <a:moveTo>
                    <a:pt x="12858" y="0"/>
                  </a:moveTo>
                  <a:cubicBezTo>
                    <a:pt x="12514" y="0"/>
                    <a:pt x="12171" y="167"/>
                    <a:pt x="12090" y="374"/>
                  </a:cubicBezTo>
                  <a:cubicBezTo>
                    <a:pt x="12009" y="583"/>
                    <a:pt x="12224" y="754"/>
                    <a:pt x="12572" y="754"/>
                  </a:cubicBezTo>
                  <a:cubicBezTo>
                    <a:pt x="12920" y="754"/>
                    <a:pt x="13265" y="583"/>
                    <a:pt x="13342" y="374"/>
                  </a:cubicBezTo>
                  <a:cubicBezTo>
                    <a:pt x="13419" y="167"/>
                    <a:pt x="13202" y="0"/>
                    <a:pt x="12858" y="0"/>
                  </a:cubicBezTo>
                  <a:close/>
                  <a:moveTo>
                    <a:pt x="6310" y="928"/>
                  </a:moveTo>
                  <a:cubicBezTo>
                    <a:pt x="5961" y="928"/>
                    <a:pt x="5595" y="1100"/>
                    <a:pt x="5492" y="1313"/>
                  </a:cubicBezTo>
                  <a:cubicBezTo>
                    <a:pt x="5388" y="1528"/>
                    <a:pt x="5589" y="1703"/>
                    <a:pt x="5942" y="1703"/>
                  </a:cubicBezTo>
                  <a:cubicBezTo>
                    <a:pt x="6295" y="1703"/>
                    <a:pt x="6663" y="1528"/>
                    <a:pt x="6762" y="1313"/>
                  </a:cubicBezTo>
                  <a:cubicBezTo>
                    <a:pt x="6861" y="1100"/>
                    <a:pt x="6658" y="928"/>
                    <a:pt x="6310" y="928"/>
                  </a:cubicBezTo>
                  <a:close/>
                  <a:moveTo>
                    <a:pt x="7865" y="928"/>
                  </a:moveTo>
                  <a:cubicBezTo>
                    <a:pt x="7517" y="928"/>
                    <a:pt x="7154" y="1100"/>
                    <a:pt x="7056" y="1313"/>
                  </a:cubicBezTo>
                  <a:cubicBezTo>
                    <a:pt x="6958" y="1528"/>
                    <a:pt x="7163" y="1703"/>
                    <a:pt x="7516" y="1703"/>
                  </a:cubicBezTo>
                  <a:cubicBezTo>
                    <a:pt x="7869" y="1703"/>
                    <a:pt x="8233" y="1528"/>
                    <a:pt x="8327" y="1313"/>
                  </a:cubicBezTo>
                  <a:cubicBezTo>
                    <a:pt x="8421" y="1100"/>
                    <a:pt x="8214" y="928"/>
                    <a:pt x="7865" y="928"/>
                  </a:cubicBezTo>
                  <a:close/>
                  <a:moveTo>
                    <a:pt x="9421" y="928"/>
                  </a:moveTo>
                  <a:cubicBezTo>
                    <a:pt x="9072" y="928"/>
                    <a:pt x="8715" y="1100"/>
                    <a:pt x="8622" y="1313"/>
                  </a:cubicBezTo>
                  <a:cubicBezTo>
                    <a:pt x="8528" y="1528"/>
                    <a:pt x="8738" y="1703"/>
                    <a:pt x="9090" y="1703"/>
                  </a:cubicBezTo>
                  <a:cubicBezTo>
                    <a:pt x="9443" y="1703"/>
                    <a:pt x="9802" y="1528"/>
                    <a:pt x="9892" y="1313"/>
                  </a:cubicBezTo>
                  <a:cubicBezTo>
                    <a:pt x="9981" y="1100"/>
                    <a:pt x="9769" y="928"/>
                    <a:pt x="9421" y="928"/>
                  </a:cubicBezTo>
                  <a:close/>
                  <a:moveTo>
                    <a:pt x="10956" y="928"/>
                  </a:moveTo>
                  <a:cubicBezTo>
                    <a:pt x="10607" y="928"/>
                    <a:pt x="10253" y="1100"/>
                    <a:pt x="10165" y="1313"/>
                  </a:cubicBezTo>
                  <a:cubicBezTo>
                    <a:pt x="10077" y="1528"/>
                    <a:pt x="10291" y="1703"/>
                    <a:pt x="10643" y="1703"/>
                  </a:cubicBezTo>
                  <a:cubicBezTo>
                    <a:pt x="10996" y="1703"/>
                    <a:pt x="11352" y="1528"/>
                    <a:pt x="11436" y="1313"/>
                  </a:cubicBezTo>
                  <a:cubicBezTo>
                    <a:pt x="11520" y="1100"/>
                    <a:pt x="11304" y="928"/>
                    <a:pt x="10956" y="928"/>
                  </a:cubicBezTo>
                  <a:close/>
                  <a:moveTo>
                    <a:pt x="12512" y="928"/>
                  </a:moveTo>
                  <a:cubicBezTo>
                    <a:pt x="12163" y="928"/>
                    <a:pt x="11814" y="1100"/>
                    <a:pt x="11731" y="1313"/>
                  </a:cubicBezTo>
                  <a:cubicBezTo>
                    <a:pt x="11647" y="1528"/>
                    <a:pt x="11865" y="1703"/>
                    <a:pt x="12218" y="1703"/>
                  </a:cubicBezTo>
                  <a:cubicBezTo>
                    <a:pt x="12571" y="1703"/>
                    <a:pt x="12921" y="1528"/>
                    <a:pt x="13001" y="1313"/>
                  </a:cubicBezTo>
                  <a:cubicBezTo>
                    <a:pt x="13080" y="1100"/>
                    <a:pt x="12861" y="928"/>
                    <a:pt x="12512" y="928"/>
                  </a:cubicBezTo>
                  <a:close/>
                  <a:moveTo>
                    <a:pt x="14068" y="928"/>
                  </a:moveTo>
                  <a:cubicBezTo>
                    <a:pt x="13720" y="928"/>
                    <a:pt x="13374" y="1100"/>
                    <a:pt x="13296" y="1313"/>
                  </a:cubicBezTo>
                  <a:cubicBezTo>
                    <a:pt x="13218" y="1528"/>
                    <a:pt x="13440" y="1703"/>
                    <a:pt x="13792" y="1703"/>
                  </a:cubicBezTo>
                  <a:cubicBezTo>
                    <a:pt x="14145" y="1703"/>
                    <a:pt x="14493" y="1528"/>
                    <a:pt x="14567" y="1313"/>
                  </a:cubicBezTo>
                  <a:cubicBezTo>
                    <a:pt x="14641" y="1100"/>
                    <a:pt x="14417" y="928"/>
                    <a:pt x="14068" y="928"/>
                  </a:cubicBezTo>
                  <a:close/>
                  <a:moveTo>
                    <a:pt x="7436" y="1874"/>
                  </a:moveTo>
                  <a:cubicBezTo>
                    <a:pt x="7082" y="1874"/>
                    <a:pt x="6713" y="2051"/>
                    <a:pt x="6613" y="2270"/>
                  </a:cubicBezTo>
                  <a:cubicBezTo>
                    <a:pt x="6511" y="2491"/>
                    <a:pt x="6719" y="2671"/>
                    <a:pt x="7077" y="2671"/>
                  </a:cubicBezTo>
                  <a:cubicBezTo>
                    <a:pt x="7435" y="2671"/>
                    <a:pt x="7805" y="2491"/>
                    <a:pt x="7902" y="2270"/>
                  </a:cubicBezTo>
                  <a:cubicBezTo>
                    <a:pt x="7999" y="2051"/>
                    <a:pt x="7789" y="1874"/>
                    <a:pt x="7436" y="1874"/>
                  </a:cubicBezTo>
                  <a:close/>
                  <a:moveTo>
                    <a:pt x="9012" y="1874"/>
                  </a:moveTo>
                  <a:cubicBezTo>
                    <a:pt x="8659" y="1874"/>
                    <a:pt x="8294" y="2051"/>
                    <a:pt x="8199" y="2270"/>
                  </a:cubicBezTo>
                  <a:cubicBezTo>
                    <a:pt x="8102" y="2491"/>
                    <a:pt x="8314" y="2671"/>
                    <a:pt x="8672" y="2671"/>
                  </a:cubicBezTo>
                  <a:cubicBezTo>
                    <a:pt x="9030" y="2671"/>
                    <a:pt x="9395" y="2491"/>
                    <a:pt x="9487" y="2270"/>
                  </a:cubicBezTo>
                  <a:cubicBezTo>
                    <a:pt x="9579" y="2051"/>
                    <a:pt x="9366" y="1874"/>
                    <a:pt x="9012" y="1874"/>
                  </a:cubicBezTo>
                  <a:close/>
                  <a:moveTo>
                    <a:pt x="10590" y="1874"/>
                  </a:moveTo>
                  <a:cubicBezTo>
                    <a:pt x="10236" y="1874"/>
                    <a:pt x="9876" y="2051"/>
                    <a:pt x="9785" y="2270"/>
                  </a:cubicBezTo>
                  <a:cubicBezTo>
                    <a:pt x="9694" y="2491"/>
                    <a:pt x="9910" y="2671"/>
                    <a:pt x="10268" y="2671"/>
                  </a:cubicBezTo>
                  <a:cubicBezTo>
                    <a:pt x="10626" y="2671"/>
                    <a:pt x="10988" y="2491"/>
                    <a:pt x="11075" y="2270"/>
                  </a:cubicBezTo>
                  <a:cubicBezTo>
                    <a:pt x="11161" y="2051"/>
                    <a:pt x="10943" y="1874"/>
                    <a:pt x="10590" y="1874"/>
                  </a:cubicBezTo>
                  <a:close/>
                  <a:moveTo>
                    <a:pt x="12145" y="1874"/>
                  </a:moveTo>
                  <a:cubicBezTo>
                    <a:pt x="11791" y="1874"/>
                    <a:pt x="11435" y="2051"/>
                    <a:pt x="11350" y="2270"/>
                  </a:cubicBezTo>
                  <a:cubicBezTo>
                    <a:pt x="11264" y="2491"/>
                    <a:pt x="11484" y="2671"/>
                    <a:pt x="11842" y="2671"/>
                  </a:cubicBezTo>
                  <a:cubicBezTo>
                    <a:pt x="12201" y="2671"/>
                    <a:pt x="12557" y="2491"/>
                    <a:pt x="12639" y="2270"/>
                  </a:cubicBezTo>
                  <a:cubicBezTo>
                    <a:pt x="12720" y="2051"/>
                    <a:pt x="12499" y="1874"/>
                    <a:pt x="12145" y="1874"/>
                  </a:cubicBezTo>
                  <a:close/>
                  <a:moveTo>
                    <a:pt x="13722" y="1874"/>
                  </a:moveTo>
                  <a:cubicBezTo>
                    <a:pt x="13369" y="1874"/>
                    <a:pt x="13017" y="2051"/>
                    <a:pt x="12937" y="2270"/>
                  </a:cubicBezTo>
                  <a:cubicBezTo>
                    <a:pt x="12856" y="2491"/>
                    <a:pt x="13081" y="2671"/>
                    <a:pt x="13438" y="2671"/>
                  </a:cubicBezTo>
                  <a:cubicBezTo>
                    <a:pt x="13796" y="2671"/>
                    <a:pt x="14149" y="2491"/>
                    <a:pt x="14226" y="2270"/>
                  </a:cubicBezTo>
                  <a:cubicBezTo>
                    <a:pt x="14302" y="2051"/>
                    <a:pt x="14076" y="1874"/>
                    <a:pt x="13722" y="1874"/>
                  </a:cubicBezTo>
                  <a:close/>
                  <a:moveTo>
                    <a:pt x="15299" y="1874"/>
                  </a:moveTo>
                  <a:cubicBezTo>
                    <a:pt x="14945" y="1874"/>
                    <a:pt x="14598" y="2051"/>
                    <a:pt x="14523" y="2270"/>
                  </a:cubicBezTo>
                  <a:cubicBezTo>
                    <a:pt x="14448" y="2491"/>
                    <a:pt x="14676" y="2671"/>
                    <a:pt x="15034" y="2671"/>
                  </a:cubicBezTo>
                  <a:cubicBezTo>
                    <a:pt x="15392" y="2671"/>
                    <a:pt x="15741" y="2491"/>
                    <a:pt x="15812" y="2270"/>
                  </a:cubicBezTo>
                  <a:cubicBezTo>
                    <a:pt x="15882" y="2051"/>
                    <a:pt x="15653" y="1874"/>
                    <a:pt x="15299" y="1874"/>
                  </a:cubicBezTo>
                  <a:close/>
                  <a:moveTo>
                    <a:pt x="5410" y="2837"/>
                  </a:moveTo>
                  <a:cubicBezTo>
                    <a:pt x="5051" y="2837"/>
                    <a:pt x="4672" y="3018"/>
                    <a:pt x="4562" y="3244"/>
                  </a:cubicBezTo>
                  <a:cubicBezTo>
                    <a:pt x="4452" y="3471"/>
                    <a:pt x="4657" y="3657"/>
                    <a:pt x="5021" y="3657"/>
                  </a:cubicBezTo>
                  <a:cubicBezTo>
                    <a:pt x="5384" y="3657"/>
                    <a:pt x="5765" y="3471"/>
                    <a:pt x="5871" y="3244"/>
                  </a:cubicBezTo>
                  <a:cubicBezTo>
                    <a:pt x="5976" y="3018"/>
                    <a:pt x="5769" y="2837"/>
                    <a:pt x="5410" y="2837"/>
                  </a:cubicBezTo>
                  <a:close/>
                  <a:moveTo>
                    <a:pt x="7007" y="2837"/>
                  </a:moveTo>
                  <a:cubicBezTo>
                    <a:pt x="6648" y="2837"/>
                    <a:pt x="6273" y="3018"/>
                    <a:pt x="6169" y="3244"/>
                  </a:cubicBezTo>
                  <a:cubicBezTo>
                    <a:pt x="6065" y="3471"/>
                    <a:pt x="6274" y="3657"/>
                    <a:pt x="6637" y="3657"/>
                  </a:cubicBezTo>
                  <a:cubicBezTo>
                    <a:pt x="7000" y="3657"/>
                    <a:pt x="7377" y="3471"/>
                    <a:pt x="7477" y="3244"/>
                  </a:cubicBezTo>
                  <a:cubicBezTo>
                    <a:pt x="7577" y="3018"/>
                    <a:pt x="7366" y="2837"/>
                    <a:pt x="7007" y="2837"/>
                  </a:cubicBezTo>
                  <a:close/>
                  <a:moveTo>
                    <a:pt x="8604" y="2837"/>
                  </a:moveTo>
                  <a:cubicBezTo>
                    <a:pt x="8246" y="2837"/>
                    <a:pt x="7875" y="3018"/>
                    <a:pt x="7776" y="3244"/>
                  </a:cubicBezTo>
                  <a:cubicBezTo>
                    <a:pt x="7677" y="3471"/>
                    <a:pt x="7891" y="3657"/>
                    <a:pt x="8254" y="3657"/>
                  </a:cubicBezTo>
                  <a:cubicBezTo>
                    <a:pt x="8618" y="3657"/>
                    <a:pt x="8989" y="3471"/>
                    <a:pt x="9084" y="3244"/>
                  </a:cubicBezTo>
                  <a:cubicBezTo>
                    <a:pt x="9178" y="3018"/>
                    <a:pt x="8963" y="2837"/>
                    <a:pt x="8604" y="2837"/>
                  </a:cubicBezTo>
                  <a:close/>
                  <a:moveTo>
                    <a:pt x="10180" y="2837"/>
                  </a:moveTo>
                  <a:cubicBezTo>
                    <a:pt x="9822" y="2837"/>
                    <a:pt x="9456" y="3018"/>
                    <a:pt x="9362" y="3244"/>
                  </a:cubicBezTo>
                  <a:cubicBezTo>
                    <a:pt x="9269" y="3471"/>
                    <a:pt x="9487" y="3657"/>
                    <a:pt x="9850" y="3657"/>
                  </a:cubicBezTo>
                  <a:cubicBezTo>
                    <a:pt x="10214" y="3657"/>
                    <a:pt x="10582" y="3471"/>
                    <a:pt x="10671" y="3244"/>
                  </a:cubicBezTo>
                  <a:cubicBezTo>
                    <a:pt x="10760" y="3018"/>
                    <a:pt x="10540" y="2837"/>
                    <a:pt x="10180" y="2837"/>
                  </a:cubicBezTo>
                  <a:close/>
                  <a:moveTo>
                    <a:pt x="11778" y="2837"/>
                  </a:moveTo>
                  <a:cubicBezTo>
                    <a:pt x="11419" y="2837"/>
                    <a:pt x="11057" y="3018"/>
                    <a:pt x="10969" y="3244"/>
                  </a:cubicBezTo>
                  <a:cubicBezTo>
                    <a:pt x="10881" y="3471"/>
                    <a:pt x="11103" y="3657"/>
                    <a:pt x="11467" y="3657"/>
                  </a:cubicBezTo>
                  <a:cubicBezTo>
                    <a:pt x="11830" y="3657"/>
                    <a:pt x="12193" y="3471"/>
                    <a:pt x="12277" y="3244"/>
                  </a:cubicBezTo>
                  <a:cubicBezTo>
                    <a:pt x="12361" y="3018"/>
                    <a:pt x="12138" y="2837"/>
                    <a:pt x="11778" y="2837"/>
                  </a:cubicBezTo>
                  <a:close/>
                  <a:moveTo>
                    <a:pt x="13376" y="2837"/>
                  </a:moveTo>
                  <a:cubicBezTo>
                    <a:pt x="13018" y="2837"/>
                    <a:pt x="12660" y="3018"/>
                    <a:pt x="12577" y="3244"/>
                  </a:cubicBezTo>
                  <a:cubicBezTo>
                    <a:pt x="12494" y="3471"/>
                    <a:pt x="12721" y="3657"/>
                    <a:pt x="13084" y="3657"/>
                  </a:cubicBezTo>
                  <a:cubicBezTo>
                    <a:pt x="13448" y="3657"/>
                    <a:pt x="13807" y="3471"/>
                    <a:pt x="13885" y="3244"/>
                  </a:cubicBezTo>
                  <a:cubicBezTo>
                    <a:pt x="13964" y="3018"/>
                    <a:pt x="13735" y="2837"/>
                    <a:pt x="13376" y="2837"/>
                  </a:cubicBezTo>
                  <a:close/>
                  <a:moveTo>
                    <a:pt x="14975" y="2837"/>
                  </a:moveTo>
                  <a:cubicBezTo>
                    <a:pt x="14615" y="2837"/>
                    <a:pt x="14262" y="3018"/>
                    <a:pt x="14185" y="3244"/>
                  </a:cubicBezTo>
                  <a:cubicBezTo>
                    <a:pt x="14107" y="3471"/>
                    <a:pt x="14338" y="3657"/>
                    <a:pt x="14702" y="3657"/>
                  </a:cubicBezTo>
                  <a:cubicBezTo>
                    <a:pt x="15065" y="3657"/>
                    <a:pt x="15419" y="3471"/>
                    <a:pt x="15492" y="3244"/>
                  </a:cubicBezTo>
                  <a:cubicBezTo>
                    <a:pt x="15565" y="3018"/>
                    <a:pt x="15333" y="2837"/>
                    <a:pt x="14975" y="2837"/>
                  </a:cubicBezTo>
                  <a:close/>
                  <a:moveTo>
                    <a:pt x="16551" y="2837"/>
                  </a:moveTo>
                  <a:cubicBezTo>
                    <a:pt x="16192" y="2837"/>
                    <a:pt x="15843" y="3018"/>
                    <a:pt x="15772" y="3244"/>
                  </a:cubicBezTo>
                  <a:cubicBezTo>
                    <a:pt x="15699" y="3471"/>
                    <a:pt x="15935" y="3657"/>
                    <a:pt x="16298" y="3657"/>
                  </a:cubicBezTo>
                  <a:cubicBezTo>
                    <a:pt x="16662" y="3657"/>
                    <a:pt x="17012" y="3471"/>
                    <a:pt x="17080" y="3244"/>
                  </a:cubicBezTo>
                  <a:cubicBezTo>
                    <a:pt x="17148" y="3018"/>
                    <a:pt x="16910" y="2837"/>
                    <a:pt x="16551" y="2837"/>
                  </a:cubicBezTo>
                  <a:close/>
                  <a:moveTo>
                    <a:pt x="4940" y="3852"/>
                  </a:moveTo>
                  <a:cubicBezTo>
                    <a:pt x="4575" y="3852"/>
                    <a:pt x="4189" y="4040"/>
                    <a:pt x="4076" y="4273"/>
                  </a:cubicBezTo>
                  <a:cubicBezTo>
                    <a:pt x="3963" y="4507"/>
                    <a:pt x="4170" y="4698"/>
                    <a:pt x="4539" y="4698"/>
                  </a:cubicBezTo>
                  <a:cubicBezTo>
                    <a:pt x="4908" y="4698"/>
                    <a:pt x="5295" y="4507"/>
                    <a:pt x="5404" y="4273"/>
                  </a:cubicBezTo>
                  <a:cubicBezTo>
                    <a:pt x="5512" y="4040"/>
                    <a:pt x="5304" y="3852"/>
                    <a:pt x="4940" y="3852"/>
                  </a:cubicBezTo>
                  <a:close/>
                  <a:moveTo>
                    <a:pt x="6557" y="3852"/>
                  </a:moveTo>
                  <a:cubicBezTo>
                    <a:pt x="6193" y="3852"/>
                    <a:pt x="5812" y="4040"/>
                    <a:pt x="5705" y="4273"/>
                  </a:cubicBezTo>
                  <a:cubicBezTo>
                    <a:pt x="5597" y="4507"/>
                    <a:pt x="5808" y="4698"/>
                    <a:pt x="6177" y="4698"/>
                  </a:cubicBezTo>
                  <a:cubicBezTo>
                    <a:pt x="6546" y="4698"/>
                    <a:pt x="6929" y="4507"/>
                    <a:pt x="7032" y="4273"/>
                  </a:cubicBezTo>
                  <a:cubicBezTo>
                    <a:pt x="7135" y="4040"/>
                    <a:pt x="6922" y="3852"/>
                    <a:pt x="6557" y="3852"/>
                  </a:cubicBezTo>
                  <a:close/>
                  <a:moveTo>
                    <a:pt x="8176" y="3852"/>
                  </a:moveTo>
                  <a:cubicBezTo>
                    <a:pt x="7812" y="3852"/>
                    <a:pt x="7434" y="4040"/>
                    <a:pt x="7332" y="4273"/>
                  </a:cubicBezTo>
                  <a:cubicBezTo>
                    <a:pt x="7230" y="4507"/>
                    <a:pt x="7446" y="4698"/>
                    <a:pt x="7815" y="4698"/>
                  </a:cubicBezTo>
                  <a:cubicBezTo>
                    <a:pt x="8184" y="4698"/>
                    <a:pt x="8562" y="4507"/>
                    <a:pt x="8660" y="4273"/>
                  </a:cubicBezTo>
                  <a:cubicBezTo>
                    <a:pt x="8757" y="4040"/>
                    <a:pt x="8540" y="3852"/>
                    <a:pt x="8176" y="3852"/>
                  </a:cubicBezTo>
                  <a:close/>
                  <a:moveTo>
                    <a:pt x="9773" y="3852"/>
                  </a:moveTo>
                  <a:cubicBezTo>
                    <a:pt x="9409" y="3852"/>
                    <a:pt x="9036" y="4040"/>
                    <a:pt x="8939" y="4273"/>
                  </a:cubicBezTo>
                  <a:cubicBezTo>
                    <a:pt x="8843" y="4507"/>
                    <a:pt x="9063" y="4698"/>
                    <a:pt x="9432" y="4698"/>
                  </a:cubicBezTo>
                  <a:cubicBezTo>
                    <a:pt x="9801" y="4698"/>
                    <a:pt x="10176" y="4507"/>
                    <a:pt x="10268" y="4273"/>
                  </a:cubicBezTo>
                  <a:cubicBezTo>
                    <a:pt x="10359" y="4040"/>
                    <a:pt x="10137" y="3852"/>
                    <a:pt x="9773" y="3852"/>
                  </a:cubicBezTo>
                  <a:close/>
                  <a:moveTo>
                    <a:pt x="11392" y="3852"/>
                  </a:moveTo>
                  <a:cubicBezTo>
                    <a:pt x="11027" y="3852"/>
                    <a:pt x="10659" y="4040"/>
                    <a:pt x="10568" y="4273"/>
                  </a:cubicBezTo>
                  <a:cubicBezTo>
                    <a:pt x="10477" y="4507"/>
                    <a:pt x="10702" y="4698"/>
                    <a:pt x="11071" y="4698"/>
                  </a:cubicBezTo>
                  <a:cubicBezTo>
                    <a:pt x="11440" y="4698"/>
                    <a:pt x="11809" y="4507"/>
                    <a:pt x="11895" y="4273"/>
                  </a:cubicBezTo>
                  <a:cubicBezTo>
                    <a:pt x="11982" y="4040"/>
                    <a:pt x="11756" y="3852"/>
                    <a:pt x="11392" y="3852"/>
                  </a:cubicBezTo>
                  <a:close/>
                  <a:moveTo>
                    <a:pt x="13010" y="3852"/>
                  </a:moveTo>
                  <a:cubicBezTo>
                    <a:pt x="12646" y="3852"/>
                    <a:pt x="12282" y="4040"/>
                    <a:pt x="12197" y="4273"/>
                  </a:cubicBezTo>
                  <a:cubicBezTo>
                    <a:pt x="12111" y="4507"/>
                    <a:pt x="12341" y="4698"/>
                    <a:pt x="12710" y="4698"/>
                  </a:cubicBezTo>
                  <a:cubicBezTo>
                    <a:pt x="13078" y="4698"/>
                    <a:pt x="13444" y="4507"/>
                    <a:pt x="13525" y="4273"/>
                  </a:cubicBezTo>
                  <a:cubicBezTo>
                    <a:pt x="13605" y="4040"/>
                    <a:pt x="13374" y="3852"/>
                    <a:pt x="13010" y="3852"/>
                  </a:cubicBezTo>
                  <a:close/>
                  <a:moveTo>
                    <a:pt x="14629" y="3852"/>
                  </a:moveTo>
                  <a:cubicBezTo>
                    <a:pt x="14264" y="3852"/>
                    <a:pt x="13905" y="4040"/>
                    <a:pt x="13826" y="4273"/>
                  </a:cubicBezTo>
                  <a:cubicBezTo>
                    <a:pt x="13745" y="4507"/>
                    <a:pt x="13979" y="4698"/>
                    <a:pt x="14348" y="4698"/>
                  </a:cubicBezTo>
                  <a:cubicBezTo>
                    <a:pt x="14716" y="4698"/>
                    <a:pt x="15077" y="4507"/>
                    <a:pt x="15153" y="4273"/>
                  </a:cubicBezTo>
                  <a:cubicBezTo>
                    <a:pt x="15228" y="4040"/>
                    <a:pt x="14993" y="3852"/>
                    <a:pt x="14629" y="3852"/>
                  </a:cubicBezTo>
                  <a:close/>
                  <a:moveTo>
                    <a:pt x="16248" y="3852"/>
                  </a:moveTo>
                  <a:cubicBezTo>
                    <a:pt x="15884" y="3852"/>
                    <a:pt x="15529" y="4040"/>
                    <a:pt x="15454" y="4273"/>
                  </a:cubicBezTo>
                  <a:cubicBezTo>
                    <a:pt x="15380" y="4507"/>
                    <a:pt x="15618" y="4698"/>
                    <a:pt x="15987" y="4698"/>
                  </a:cubicBezTo>
                  <a:cubicBezTo>
                    <a:pt x="16356" y="4698"/>
                    <a:pt x="16712" y="4507"/>
                    <a:pt x="16782" y="4273"/>
                  </a:cubicBezTo>
                  <a:cubicBezTo>
                    <a:pt x="16852" y="4040"/>
                    <a:pt x="16612" y="3852"/>
                    <a:pt x="16248" y="3852"/>
                  </a:cubicBezTo>
                  <a:close/>
                  <a:moveTo>
                    <a:pt x="17867" y="3852"/>
                  </a:moveTo>
                  <a:cubicBezTo>
                    <a:pt x="17503" y="3852"/>
                    <a:pt x="17152" y="4040"/>
                    <a:pt x="17083" y="4273"/>
                  </a:cubicBezTo>
                  <a:cubicBezTo>
                    <a:pt x="17014" y="4507"/>
                    <a:pt x="17258" y="4698"/>
                    <a:pt x="17626" y="4698"/>
                  </a:cubicBezTo>
                  <a:cubicBezTo>
                    <a:pt x="17995" y="4698"/>
                    <a:pt x="18347" y="4507"/>
                    <a:pt x="18411" y="4273"/>
                  </a:cubicBezTo>
                  <a:cubicBezTo>
                    <a:pt x="18475" y="4040"/>
                    <a:pt x="18231" y="3852"/>
                    <a:pt x="17867" y="3852"/>
                  </a:cubicBezTo>
                  <a:close/>
                  <a:moveTo>
                    <a:pt x="19486" y="3852"/>
                  </a:moveTo>
                  <a:cubicBezTo>
                    <a:pt x="19121" y="3852"/>
                    <a:pt x="18775" y="4040"/>
                    <a:pt x="18712" y="4273"/>
                  </a:cubicBezTo>
                  <a:cubicBezTo>
                    <a:pt x="18649" y="4507"/>
                    <a:pt x="18896" y="4698"/>
                    <a:pt x="19265" y="4698"/>
                  </a:cubicBezTo>
                  <a:cubicBezTo>
                    <a:pt x="19634" y="4698"/>
                    <a:pt x="19981" y="4507"/>
                    <a:pt x="20040" y="4273"/>
                  </a:cubicBezTo>
                  <a:cubicBezTo>
                    <a:pt x="20099" y="4040"/>
                    <a:pt x="19851" y="3852"/>
                    <a:pt x="19486" y="3852"/>
                  </a:cubicBezTo>
                  <a:close/>
                  <a:moveTo>
                    <a:pt x="6087" y="4885"/>
                  </a:moveTo>
                  <a:cubicBezTo>
                    <a:pt x="5718" y="4885"/>
                    <a:pt x="5328" y="5080"/>
                    <a:pt x="5218" y="5319"/>
                  </a:cubicBezTo>
                  <a:cubicBezTo>
                    <a:pt x="5107" y="5561"/>
                    <a:pt x="5320" y="5758"/>
                    <a:pt x="5695" y="5758"/>
                  </a:cubicBezTo>
                  <a:cubicBezTo>
                    <a:pt x="6069" y="5758"/>
                    <a:pt x="6460" y="5561"/>
                    <a:pt x="6567" y="5319"/>
                  </a:cubicBezTo>
                  <a:cubicBezTo>
                    <a:pt x="6672" y="5080"/>
                    <a:pt x="6457" y="4885"/>
                    <a:pt x="6087" y="4885"/>
                  </a:cubicBezTo>
                  <a:close/>
                  <a:moveTo>
                    <a:pt x="7727" y="4885"/>
                  </a:moveTo>
                  <a:cubicBezTo>
                    <a:pt x="7357" y="4885"/>
                    <a:pt x="6972" y="5080"/>
                    <a:pt x="6868" y="5319"/>
                  </a:cubicBezTo>
                  <a:cubicBezTo>
                    <a:pt x="6762" y="5561"/>
                    <a:pt x="6980" y="5758"/>
                    <a:pt x="7354" y="5758"/>
                  </a:cubicBezTo>
                  <a:cubicBezTo>
                    <a:pt x="7729" y="5758"/>
                    <a:pt x="8115" y="5561"/>
                    <a:pt x="8215" y="5319"/>
                  </a:cubicBezTo>
                  <a:cubicBezTo>
                    <a:pt x="8315" y="5080"/>
                    <a:pt x="8097" y="4885"/>
                    <a:pt x="7727" y="4885"/>
                  </a:cubicBezTo>
                  <a:close/>
                  <a:moveTo>
                    <a:pt x="9366" y="4885"/>
                  </a:moveTo>
                  <a:cubicBezTo>
                    <a:pt x="8996" y="4885"/>
                    <a:pt x="8616" y="5080"/>
                    <a:pt x="8517" y="5319"/>
                  </a:cubicBezTo>
                  <a:cubicBezTo>
                    <a:pt x="8418" y="5561"/>
                    <a:pt x="8640" y="5758"/>
                    <a:pt x="9014" y="5758"/>
                  </a:cubicBezTo>
                  <a:cubicBezTo>
                    <a:pt x="9389" y="5758"/>
                    <a:pt x="9770" y="5561"/>
                    <a:pt x="9865" y="5319"/>
                  </a:cubicBezTo>
                  <a:cubicBezTo>
                    <a:pt x="9960" y="5080"/>
                    <a:pt x="9736" y="4885"/>
                    <a:pt x="9366" y="4885"/>
                  </a:cubicBezTo>
                  <a:close/>
                  <a:moveTo>
                    <a:pt x="11005" y="4885"/>
                  </a:moveTo>
                  <a:cubicBezTo>
                    <a:pt x="10635" y="4885"/>
                    <a:pt x="10260" y="5080"/>
                    <a:pt x="10167" y="5319"/>
                  </a:cubicBezTo>
                  <a:cubicBezTo>
                    <a:pt x="10073" y="5561"/>
                    <a:pt x="10299" y="5758"/>
                    <a:pt x="10674" y="5758"/>
                  </a:cubicBezTo>
                  <a:cubicBezTo>
                    <a:pt x="11048" y="5758"/>
                    <a:pt x="11425" y="5561"/>
                    <a:pt x="11514" y="5319"/>
                  </a:cubicBezTo>
                  <a:cubicBezTo>
                    <a:pt x="11603" y="5080"/>
                    <a:pt x="11375" y="4885"/>
                    <a:pt x="11005" y="4885"/>
                  </a:cubicBezTo>
                  <a:close/>
                  <a:moveTo>
                    <a:pt x="12645" y="4885"/>
                  </a:moveTo>
                  <a:cubicBezTo>
                    <a:pt x="12275" y="4885"/>
                    <a:pt x="11903" y="5080"/>
                    <a:pt x="11816" y="5319"/>
                  </a:cubicBezTo>
                  <a:cubicBezTo>
                    <a:pt x="11728" y="5561"/>
                    <a:pt x="11960" y="5758"/>
                    <a:pt x="12334" y="5758"/>
                  </a:cubicBezTo>
                  <a:cubicBezTo>
                    <a:pt x="12709" y="5758"/>
                    <a:pt x="13081" y="5561"/>
                    <a:pt x="13164" y="5319"/>
                  </a:cubicBezTo>
                  <a:cubicBezTo>
                    <a:pt x="13247" y="5080"/>
                    <a:pt x="13014" y="4885"/>
                    <a:pt x="12645" y="4885"/>
                  </a:cubicBezTo>
                  <a:close/>
                  <a:moveTo>
                    <a:pt x="14284" y="4885"/>
                  </a:moveTo>
                  <a:cubicBezTo>
                    <a:pt x="13914" y="4885"/>
                    <a:pt x="13548" y="5080"/>
                    <a:pt x="13466" y="5319"/>
                  </a:cubicBezTo>
                  <a:cubicBezTo>
                    <a:pt x="13384" y="5561"/>
                    <a:pt x="13619" y="5758"/>
                    <a:pt x="13994" y="5758"/>
                  </a:cubicBezTo>
                  <a:cubicBezTo>
                    <a:pt x="14369" y="5758"/>
                    <a:pt x="14736" y="5561"/>
                    <a:pt x="14814" y="5319"/>
                  </a:cubicBezTo>
                  <a:cubicBezTo>
                    <a:pt x="14891" y="5080"/>
                    <a:pt x="14654" y="4885"/>
                    <a:pt x="14284" y="4885"/>
                  </a:cubicBezTo>
                  <a:close/>
                  <a:moveTo>
                    <a:pt x="15924" y="4885"/>
                  </a:moveTo>
                  <a:cubicBezTo>
                    <a:pt x="15554" y="4885"/>
                    <a:pt x="15193" y="5080"/>
                    <a:pt x="15116" y="5319"/>
                  </a:cubicBezTo>
                  <a:cubicBezTo>
                    <a:pt x="15039" y="5561"/>
                    <a:pt x="15281" y="5758"/>
                    <a:pt x="15655" y="5758"/>
                  </a:cubicBezTo>
                  <a:cubicBezTo>
                    <a:pt x="16029" y="5758"/>
                    <a:pt x="16392" y="5561"/>
                    <a:pt x="16465" y="5319"/>
                  </a:cubicBezTo>
                  <a:cubicBezTo>
                    <a:pt x="16536" y="5080"/>
                    <a:pt x="16293" y="4885"/>
                    <a:pt x="15924" y="4885"/>
                  </a:cubicBezTo>
                  <a:close/>
                  <a:moveTo>
                    <a:pt x="17564" y="4885"/>
                  </a:moveTo>
                  <a:cubicBezTo>
                    <a:pt x="17194" y="4885"/>
                    <a:pt x="16837" y="5080"/>
                    <a:pt x="16766" y="5319"/>
                  </a:cubicBezTo>
                  <a:cubicBezTo>
                    <a:pt x="16695" y="5561"/>
                    <a:pt x="16941" y="5758"/>
                    <a:pt x="17315" y="5758"/>
                  </a:cubicBezTo>
                  <a:cubicBezTo>
                    <a:pt x="17690" y="5758"/>
                    <a:pt x="18047" y="5561"/>
                    <a:pt x="18114" y="5319"/>
                  </a:cubicBezTo>
                  <a:cubicBezTo>
                    <a:pt x="18180" y="5080"/>
                    <a:pt x="17934" y="4885"/>
                    <a:pt x="17564" y="4885"/>
                  </a:cubicBezTo>
                  <a:close/>
                  <a:moveTo>
                    <a:pt x="19203" y="4885"/>
                  </a:moveTo>
                  <a:cubicBezTo>
                    <a:pt x="18833" y="4885"/>
                    <a:pt x="18481" y="5080"/>
                    <a:pt x="18416" y="5319"/>
                  </a:cubicBezTo>
                  <a:cubicBezTo>
                    <a:pt x="18351" y="5561"/>
                    <a:pt x="18601" y="5758"/>
                    <a:pt x="18976" y="5758"/>
                  </a:cubicBezTo>
                  <a:cubicBezTo>
                    <a:pt x="19350" y="5758"/>
                    <a:pt x="19703" y="5561"/>
                    <a:pt x="19764" y="5319"/>
                  </a:cubicBezTo>
                  <a:cubicBezTo>
                    <a:pt x="19824" y="5080"/>
                    <a:pt x="19573" y="4885"/>
                    <a:pt x="19203" y="4885"/>
                  </a:cubicBezTo>
                  <a:close/>
                  <a:moveTo>
                    <a:pt x="20865" y="4885"/>
                  </a:moveTo>
                  <a:cubicBezTo>
                    <a:pt x="20495" y="4885"/>
                    <a:pt x="20147" y="5080"/>
                    <a:pt x="20088" y="5319"/>
                  </a:cubicBezTo>
                  <a:cubicBezTo>
                    <a:pt x="20028" y="5561"/>
                    <a:pt x="20283" y="5758"/>
                    <a:pt x="20658" y="5758"/>
                  </a:cubicBezTo>
                  <a:cubicBezTo>
                    <a:pt x="21032" y="5758"/>
                    <a:pt x="21380" y="5561"/>
                    <a:pt x="21435" y="5319"/>
                  </a:cubicBezTo>
                  <a:cubicBezTo>
                    <a:pt x="21490" y="5080"/>
                    <a:pt x="21235" y="4885"/>
                    <a:pt x="20865" y="4885"/>
                  </a:cubicBezTo>
                  <a:close/>
                  <a:moveTo>
                    <a:pt x="5597" y="5954"/>
                  </a:moveTo>
                  <a:cubicBezTo>
                    <a:pt x="5221" y="5954"/>
                    <a:pt x="4825" y="6153"/>
                    <a:pt x="4711" y="6401"/>
                  </a:cubicBezTo>
                  <a:cubicBezTo>
                    <a:pt x="4597" y="6650"/>
                    <a:pt x="4812" y="6853"/>
                    <a:pt x="5192" y="6853"/>
                  </a:cubicBezTo>
                  <a:cubicBezTo>
                    <a:pt x="5572" y="6853"/>
                    <a:pt x="5971" y="6650"/>
                    <a:pt x="6081" y="6401"/>
                  </a:cubicBezTo>
                  <a:cubicBezTo>
                    <a:pt x="6190" y="6153"/>
                    <a:pt x="5972" y="5954"/>
                    <a:pt x="5597" y="5954"/>
                  </a:cubicBezTo>
                  <a:close/>
                  <a:moveTo>
                    <a:pt x="7278" y="5954"/>
                  </a:moveTo>
                  <a:cubicBezTo>
                    <a:pt x="6903" y="5954"/>
                    <a:pt x="6511" y="6153"/>
                    <a:pt x="6403" y="6401"/>
                  </a:cubicBezTo>
                  <a:cubicBezTo>
                    <a:pt x="6295" y="6650"/>
                    <a:pt x="6514" y="6853"/>
                    <a:pt x="6894" y="6853"/>
                  </a:cubicBezTo>
                  <a:cubicBezTo>
                    <a:pt x="7275" y="6853"/>
                    <a:pt x="7667" y="6650"/>
                    <a:pt x="7771" y="6401"/>
                  </a:cubicBezTo>
                  <a:cubicBezTo>
                    <a:pt x="7874" y="6153"/>
                    <a:pt x="7654" y="5954"/>
                    <a:pt x="7278" y="5954"/>
                  </a:cubicBezTo>
                  <a:close/>
                  <a:moveTo>
                    <a:pt x="8938" y="5954"/>
                  </a:moveTo>
                  <a:cubicBezTo>
                    <a:pt x="8563" y="5954"/>
                    <a:pt x="8176" y="6153"/>
                    <a:pt x="8074" y="6401"/>
                  </a:cubicBezTo>
                  <a:cubicBezTo>
                    <a:pt x="7971" y="6650"/>
                    <a:pt x="8195" y="6853"/>
                    <a:pt x="8575" y="6853"/>
                  </a:cubicBezTo>
                  <a:cubicBezTo>
                    <a:pt x="8956" y="6853"/>
                    <a:pt x="9345" y="6650"/>
                    <a:pt x="9442" y="6401"/>
                  </a:cubicBezTo>
                  <a:cubicBezTo>
                    <a:pt x="9540" y="6153"/>
                    <a:pt x="9314" y="5954"/>
                    <a:pt x="8938" y="5954"/>
                  </a:cubicBezTo>
                  <a:close/>
                  <a:moveTo>
                    <a:pt x="10597" y="5954"/>
                  </a:moveTo>
                  <a:cubicBezTo>
                    <a:pt x="10222" y="5954"/>
                    <a:pt x="9841" y="6153"/>
                    <a:pt x="9744" y="6401"/>
                  </a:cubicBezTo>
                  <a:cubicBezTo>
                    <a:pt x="9647" y="6650"/>
                    <a:pt x="9876" y="6853"/>
                    <a:pt x="10257" y="6853"/>
                  </a:cubicBezTo>
                  <a:cubicBezTo>
                    <a:pt x="10637" y="6853"/>
                    <a:pt x="11021" y="6650"/>
                    <a:pt x="11112" y="6401"/>
                  </a:cubicBezTo>
                  <a:cubicBezTo>
                    <a:pt x="11204" y="6153"/>
                    <a:pt x="10973" y="5954"/>
                    <a:pt x="10597" y="5954"/>
                  </a:cubicBezTo>
                  <a:close/>
                  <a:moveTo>
                    <a:pt x="12258" y="5954"/>
                  </a:moveTo>
                  <a:cubicBezTo>
                    <a:pt x="11883" y="5954"/>
                    <a:pt x="11505" y="6153"/>
                    <a:pt x="11415" y="6401"/>
                  </a:cubicBezTo>
                  <a:cubicBezTo>
                    <a:pt x="11324" y="6650"/>
                    <a:pt x="11559" y="6853"/>
                    <a:pt x="11938" y="6853"/>
                  </a:cubicBezTo>
                  <a:cubicBezTo>
                    <a:pt x="12319" y="6853"/>
                    <a:pt x="12698" y="6650"/>
                    <a:pt x="12784" y="6401"/>
                  </a:cubicBezTo>
                  <a:cubicBezTo>
                    <a:pt x="12870" y="6153"/>
                    <a:pt x="12633" y="5954"/>
                    <a:pt x="12258" y="5954"/>
                  </a:cubicBezTo>
                  <a:close/>
                  <a:moveTo>
                    <a:pt x="13939" y="5954"/>
                  </a:moveTo>
                  <a:cubicBezTo>
                    <a:pt x="13563" y="5954"/>
                    <a:pt x="13191" y="6153"/>
                    <a:pt x="13107" y="6401"/>
                  </a:cubicBezTo>
                  <a:cubicBezTo>
                    <a:pt x="13022" y="6650"/>
                    <a:pt x="13260" y="6853"/>
                    <a:pt x="13641" y="6853"/>
                  </a:cubicBezTo>
                  <a:cubicBezTo>
                    <a:pt x="14021" y="6853"/>
                    <a:pt x="14395" y="6650"/>
                    <a:pt x="14476" y="6401"/>
                  </a:cubicBezTo>
                  <a:cubicBezTo>
                    <a:pt x="14555" y="6153"/>
                    <a:pt x="14315" y="5954"/>
                    <a:pt x="13939" y="5954"/>
                  </a:cubicBezTo>
                  <a:close/>
                  <a:moveTo>
                    <a:pt x="15600" y="5954"/>
                  </a:moveTo>
                  <a:cubicBezTo>
                    <a:pt x="15225" y="5954"/>
                    <a:pt x="14857" y="6153"/>
                    <a:pt x="14778" y="6401"/>
                  </a:cubicBezTo>
                  <a:cubicBezTo>
                    <a:pt x="14699" y="6650"/>
                    <a:pt x="14942" y="6853"/>
                    <a:pt x="15323" y="6853"/>
                  </a:cubicBezTo>
                  <a:cubicBezTo>
                    <a:pt x="15703" y="6853"/>
                    <a:pt x="16072" y="6650"/>
                    <a:pt x="16147" y="6401"/>
                  </a:cubicBezTo>
                  <a:cubicBezTo>
                    <a:pt x="16221" y="6153"/>
                    <a:pt x="15975" y="5954"/>
                    <a:pt x="15600" y="5954"/>
                  </a:cubicBezTo>
                  <a:close/>
                  <a:moveTo>
                    <a:pt x="17261" y="5954"/>
                  </a:moveTo>
                  <a:cubicBezTo>
                    <a:pt x="16886" y="5954"/>
                    <a:pt x="16522" y="6153"/>
                    <a:pt x="16449" y="6401"/>
                  </a:cubicBezTo>
                  <a:cubicBezTo>
                    <a:pt x="16375" y="6650"/>
                    <a:pt x="16625" y="6853"/>
                    <a:pt x="17005" y="6853"/>
                  </a:cubicBezTo>
                  <a:cubicBezTo>
                    <a:pt x="17385" y="6853"/>
                    <a:pt x="17749" y="6650"/>
                    <a:pt x="17817" y="6401"/>
                  </a:cubicBezTo>
                  <a:cubicBezTo>
                    <a:pt x="17886" y="6153"/>
                    <a:pt x="17636" y="5954"/>
                    <a:pt x="17261" y="5954"/>
                  </a:cubicBezTo>
                  <a:close/>
                  <a:moveTo>
                    <a:pt x="18943" y="5954"/>
                  </a:moveTo>
                  <a:cubicBezTo>
                    <a:pt x="18567" y="5954"/>
                    <a:pt x="18208" y="6153"/>
                    <a:pt x="18141" y="6401"/>
                  </a:cubicBezTo>
                  <a:cubicBezTo>
                    <a:pt x="18074" y="6650"/>
                    <a:pt x="18327" y="6853"/>
                    <a:pt x="18708" y="6853"/>
                  </a:cubicBezTo>
                  <a:cubicBezTo>
                    <a:pt x="19088" y="6853"/>
                    <a:pt x="19447" y="6650"/>
                    <a:pt x="19510" y="6401"/>
                  </a:cubicBezTo>
                  <a:cubicBezTo>
                    <a:pt x="19572" y="6153"/>
                    <a:pt x="19318" y="5954"/>
                    <a:pt x="18943" y="5954"/>
                  </a:cubicBezTo>
                  <a:close/>
                  <a:moveTo>
                    <a:pt x="6809" y="7057"/>
                  </a:moveTo>
                  <a:cubicBezTo>
                    <a:pt x="6428" y="7057"/>
                    <a:pt x="6029" y="7263"/>
                    <a:pt x="5917" y="7518"/>
                  </a:cubicBezTo>
                  <a:cubicBezTo>
                    <a:pt x="5805" y="7775"/>
                    <a:pt x="6027" y="7984"/>
                    <a:pt x="6414" y="7984"/>
                  </a:cubicBezTo>
                  <a:cubicBezTo>
                    <a:pt x="6800" y="7984"/>
                    <a:pt x="7200" y="7775"/>
                    <a:pt x="7307" y="7518"/>
                  </a:cubicBezTo>
                  <a:cubicBezTo>
                    <a:pt x="7414" y="7263"/>
                    <a:pt x="7190" y="7057"/>
                    <a:pt x="6809" y="7057"/>
                  </a:cubicBezTo>
                  <a:close/>
                  <a:moveTo>
                    <a:pt x="8489" y="7057"/>
                  </a:moveTo>
                  <a:cubicBezTo>
                    <a:pt x="8108" y="7057"/>
                    <a:pt x="7714" y="7263"/>
                    <a:pt x="7608" y="7518"/>
                  </a:cubicBezTo>
                  <a:cubicBezTo>
                    <a:pt x="7502" y="7775"/>
                    <a:pt x="7730" y="7984"/>
                    <a:pt x="8116" y="7984"/>
                  </a:cubicBezTo>
                  <a:cubicBezTo>
                    <a:pt x="8502" y="7984"/>
                    <a:pt x="8898" y="7775"/>
                    <a:pt x="8999" y="7518"/>
                  </a:cubicBezTo>
                  <a:cubicBezTo>
                    <a:pt x="9099" y="7263"/>
                    <a:pt x="8871" y="7057"/>
                    <a:pt x="8489" y="7057"/>
                  </a:cubicBezTo>
                  <a:close/>
                  <a:moveTo>
                    <a:pt x="10191" y="7057"/>
                  </a:moveTo>
                  <a:cubicBezTo>
                    <a:pt x="9810" y="7057"/>
                    <a:pt x="9421" y="7263"/>
                    <a:pt x="9321" y="7518"/>
                  </a:cubicBezTo>
                  <a:cubicBezTo>
                    <a:pt x="9221" y="7775"/>
                    <a:pt x="9453" y="7984"/>
                    <a:pt x="9840" y="7984"/>
                  </a:cubicBezTo>
                  <a:cubicBezTo>
                    <a:pt x="10226" y="7984"/>
                    <a:pt x="10616" y="7775"/>
                    <a:pt x="10711" y="7518"/>
                  </a:cubicBezTo>
                  <a:cubicBezTo>
                    <a:pt x="10806" y="7263"/>
                    <a:pt x="10573" y="7057"/>
                    <a:pt x="10191" y="7057"/>
                  </a:cubicBezTo>
                  <a:close/>
                  <a:moveTo>
                    <a:pt x="11872" y="7057"/>
                  </a:moveTo>
                  <a:cubicBezTo>
                    <a:pt x="11491" y="7057"/>
                    <a:pt x="11106" y="7263"/>
                    <a:pt x="11013" y="7518"/>
                  </a:cubicBezTo>
                  <a:cubicBezTo>
                    <a:pt x="10919" y="7775"/>
                    <a:pt x="11157" y="7984"/>
                    <a:pt x="11543" y="7984"/>
                  </a:cubicBezTo>
                  <a:cubicBezTo>
                    <a:pt x="11929" y="7984"/>
                    <a:pt x="12315" y="7775"/>
                    <a:pt x="12404" y="7518"/>
                  </a:cubicBezTo>
                  <a:cubicBezTo>
                    <a:pt x="12492" y="7263"/>
                    <a:pt x="12254" y="7057"/>
                    <a:pt x="11872" y="7057"/>
                  </a:cubicBezTo>
                  <a:close/>
                  <a:moveTo>
                    <a:pt x="13575" y="7057"/>
                  </a:moveTo>
                  <a:cubicBezTo>
                    <a:pt x="13193" y="7057"/>
                    <a:pt x="12813" y="7263"/>
                    <a:pt x="12726" y="7518"/>
                  </a:cubicBezTo>
                  <a:cubicBezTo>
                    <a:pt x="12638" y="7775"/>
                    <a:pt x="12880" y="7984"/>
                    <a:pt x="13266" y="7984"/>
                  </a:cubicBezTo>
                  <a:cubicBezTo>
                    <a:pt x="13652" y="7984"/>
                    <a:pt x="14033" y="7775"/>
                    <a:pt x="14116" y="7518"/>
                  </a:cubicBezTo>
                  <a:cubicBezTo>
                    <a:pt x="14198" y="7263"/>
                    <a:pt x="13956" y="7057"/>
                    <a:pt x="13575" y="7057"/>
                  </a:cubicBezTo>
                  <a:close/>
                  <a:moveTo>
                    <a:pt x="15256" y="7057"/>
                  </a:moveTo>
                  <a:cubicBezTo>
                    <a:pt x="14875" y="7057"/>
                    <a:pt x="14500" y="7263"/>
                    <a:pt x="14419" y="7518"/>
                  </a:cubicBezTo>
                  <a:cubicBezTo>
                    <a:pt x="14337" y="7775"/>
                    <a:pt x="14584" y="7984"/>
                    <a:pt x="14970" y="7984"/>
                  </a:cubicBezTo>
                  <a:cubicBezTo>
                    <a:pt x="15356" y="7984"/>
                    <a:pt x="15732" y="7775"/>
                    <a:pt x="15809" y="7518"/>
                  </a:cubicBezTo>
                  <a:cubicBezTo>
                    <a:pt x="15886" y="7263"/>
                    <a:pt x="15637" y="7057"/>
                    <a:pt x="15256" y="7057"/>
                  </a:cubicBezTo>
                  <a:close/>
                  <a:moveTo>
                    <a:pt x="16958" y="7057"/>
                  </a:moveTo>
                  <a:cubicBezTo>
                    <a:pt x="16577" y="7057"/>
                    <a:pt x="16207" y="7263"/>
                    <a:pt x="16132" y="7518"/>
                  </a:cubicBezTo>
                  <a:cubicBezTo>
                    <a:pt x="16056" y="7775"/>
                    <a:pt x="16308" y="7984"/>
                    <a:pt x="16694" y="7984"/>
                  </a:cubicBezTo>
                  <a:cubicBezTo>
                    <a:pt x="17081" y="7984"/>
                    <a:pt x="17451" y="7775"/>
                    <a:pt x="17522" y="7518"/>
                  </a:cubicBezTo>
                  <a:cubicBezTo>
                    <a:pt x="17592" y="7263"/>
                    <a:pt x="17340" y="7057"/>
                    <a:pt x="16958" y="7057"/>
                  </a:cubicBezTo>
                  <a:close/>
                  <a:moveTo>
                    <a:pt x="18640" y="7057"/>
                  </a:moveTo>
                  <a:cubicBezTo>
                    <a:pt x="18258" y="7057"/>
                    <a:pt x="17893" y="7263"/>
                    <a:pt x="17824" y="7518"/>
                  </a:cubicBezTo>
                  <a:cubicBezTo>
                    <a:pt x="17754" y="7775"/>
                    <a:pt x="18011" y="7984"/>
                    <a:pt x="18397" y="7984"/>
                  </a:cubicBezTo>
                  <a:cubicBezTo>
                    <a:pt x="18784" y="7984"/>
                    <a:pt x="19150" y="7775"/>
                    <a:pt x="19215" y="7518"/>
                  </a:cubicBezTo>
                  <a:cubicBezTo>
                    <a:pt x="19279" y="7263"/>
                    <a:pt x="19021" y="7057"/>
                    <a:pt x="18640" y="7057"/>
                  </a:cubicBezTo>
                  <a:close/>
                  <a:moveTo>
                    <a:pt x="8042" y="8195"/>
                  </a:moveTo>
                  <a:cubicBezTo>
                    <a:pt x="7655" y="8195"/>
                    <a:pt x="7253" y="8407"/>
                    <a:pt x="7144" y="8671"/>
                  </a:cubicBezTo>
                  <a:cubicBezTo>
                    <a:pt x="7034" y="8936"/>
                    <a:pt x="7264" y="9152"/>
                    <a:pt x="7656" y="9152"/>
                  </a:cubicBezTo>
                  <a:cubicBezTo>
                    <a:pt x="8049" y="9152"/>
                    <a:pt x="8453" y="8936"/>
                    <a:pt x="8557" y="8671"/>
                  </a:cubicBezTo>
                  <a:cubicBezTo>
                    <a:pt x="8661" y="8407"/>
                    <a:pt x="8429" y="8195"/>
                    <a:pt x="8042" y="8195"/>
                  </a:cubicBezTo>
                  <a:close/>
                  <a:moveTo>
                    <a:pt x="9743" y="8195"/>
                  </a:moveTo>
                  <a:cubicBezTo>
                    <a:pt x="9355" y="8195"/>
                    <a:pt x="8959" y="8407"/>
                    <a:pt x="8857" y="8671"/>
                  </a:cubicBezTo>
                  <a:cubicBezTo>
                    <a:pt x="8753" y="8936"/>
                    <a:pt x="8988" y="9152"/>
                    <a:pt x="9380" y="9152"/>
                  </a:cubicBezTo>
                  <a:cubicBezTo>
                    <a:pt x="9773" y="9152"/>
                    <a:pt x="10170" y="8936"/>
                    <a:pt x="10269" y="8671"/>
                  </a:cubicBezTo>
                  <a:cubicBezTo>
                    <a:pt x="10366" y="8407"/>
                    <a:pt x="10131" y="8195"/>
                    <a:pt x="9743" y="8195"/>
                  </a:cubicBezTo>
                  <a:close/>
                  <a:moveTo>
                    <a:pt x="11466" y="8195"/>
                  </a:moveTo>
                  <a:cubicBezTo>
                    <a:pt x="11079" y="8195"/>
                    <a:pt x="10687" y="8407"/>
                    <a:pt x="10591" y="8671"/>
                  </a:cubicBezTo>
                  <a:cubicBezTo>
                    <a:pt x="10494" y="8936"/>
                    <a:pt x="10734" y="9152"/>
                    <a:pt x="11126" y="9152"/>
                  </a:cubicBezTo>
                  <a:cubicBezTo>
                    <a:pt x="11518" y="9152"/>
                    <a:pt x="11912" y="8936"/>
                    <a:pt x="12003" y="8671"/>
                  </a:cubicBezTo>
                  <a:cubicBezTo>
                    <a:pt x="12095" y="8407"/>
                    <a:pt x="11853" y="8195"/>
                    <a:pt x="11466" y="8195"/>
                  </a:cubicBezTo>
                  <a:close/>
                  <a:moveTo>
                    <a:pt x="13189" y="8195"/>
                  </a:moveTo>
                  <a:cubicBezTo>
                    <a:pt x="12801" y="8195"/>
                    <a:pt x="12415" y="8407"/>
                    <a:pt x="12325" y="8671"/>
                  </a:cubicBezTo>
                  <a:cubicBezTo>
                    <a:pt x="12234" y="8936"/>
                    <a:pt x="12478" y="9152"/>
                    <a:pt x="12871" y="9152"/>
                  </a:cubicBezTo>
                  <a:cubicBezTo>
                    <a:pt x="13263" y="9152"/>
                    <a:pt x="13651" y="8936"/>
                    <a:pt x="13737" y="8671"/>
                  </a:cubicBezTo>
                  <a:cubicBezTo>
                    <a:pt x="13822" y="8407"/>
                    <a:pt x="13576" y="8195"/>
                    <a:pt x="13189" y="8195"/>
                  </a:cubicBezTo>
                  <a:close/>
                  <a:moveTo>
                    <a:pt x="14912" y="8195"/>
                  </a:moveTo>
                  <a:cubicBezTo>
                    <a:pt x="14525" y="8195"/>
                    <a:pt x="14143" y="8407"/>
                    <a:pt x="14059" y="8671"/>
                  </a:cubicBezTo>
                  <a:cubicBezTo>
                    <a:pt x="13975" y="8936"/>
                    <a:pt x="14225" y="9152"/>
                    <a:pt x="14617" y="9152"/>
                  </a:cubicBezTo>
                  <a:cubicBezTo>
                    <a:pt x="15010" y="9152"/>
                    <a:pt x="15393" y="8936"/>
                    <a:pt x="15472" y="8671"/>
                  </a:cubicBezTo>
                  <a:cubicBezTo>
                    <a:pt x="15551" y="8407"/>
                    <a:pt x="15300" y="8195"/>
                    <a:pt x="14912" y="8195"/>
                  </a:cubicBezTo>
                  <a:close/>
                  <a:moveTo>
                    <a:pt x="16635" y="8195"/>
                  </a:moveTo>
                  <a:cubicBezTo>
                    <a:pt x="16248" y="8195"/>
                    <a:pt x="15871" y="8407"/>
                    <a:pt x="15793" y="8671"/>
                  </a:cubicBezTo>
                  <a:cubicBezTo>
                    <a:pt x="15715" y="8936"/>
                    <a:pt x="15970" y="9152"/>
                    <a:pt x="16363" y="9152"/>
                  </a:cubicBezTo>
                  <a:cubicBezTo>
                    <a:pt x="16755" y="9152"/>
                    <a:pt x="17133" y="8936"/>
                    <a:pt x="17206" y="8671"/>
                  </a:cubicBezTo>
                  <a:cubicBezTo>
                    <a:pt x="17279" y="8407"/>
                    <a:pt x="17023" y="8195"/>
                    <a:pt x="16635" y="8195"/>
                  </a:cubicBezTo>
                  <a:close/>
                  <a:moveTo>
                    <a:pt x="18359" y="8195"/>
                  </a:moveTo>
                  <a:cubicBezTo>
                    <a:pt x="17971" y="8195"/>
                    <a:pt x="17600" y="8407"/>
                    <a:pt x="17528" y="8671"/>
                  </a:cubicBezTo>
                  <a:cubicBezTo>
                    <a:pt x="17456" y="8936"/>
                    <a:pt x="17716" y="9152"/>
                    <a:pt x="18109" y="9152"/>
                  </a:cubicBezTo>
                  <a:cubicBezTo>
                    <a:pt x="18501" y="9152"/>
                    <a:pt x="18874" y="8936"/>
                    <a:pt x="18941" y="8671"/>
                  </a:cubicBezTo>
                  <a:cubicBezTo>
                    <a:pt x="19007" y="8407"/>
                    <a:pt x="18747" y="8195"/>
                    <a:pt x="18359" y="8195"/>
                  </a:cubicBezTo>
                  <a:close/>
                  <a:moveTo>
                    <a:pt x="7553" y="9351"/>
                  </a:moveTo>
                  <a:cubicBezTo>
                    <a:pt x="7159" y="9351"/>
                    <a:pt x="6749" y="9570"/>
                    <a:pt x="6637" y="9842"/>
                  </a:cubicBezTo>
                  <a:cubicBezTo>
                    <a:pt x="6524" y="10116"/>
                    <a:pt x="6756" y="10339"/>
                    <a:pt x="7154" y="10339"/>
                  </a:cubicBezTo>
                  <a:cubicBezTo>
                    <a:pt x="7553" y="10339"/>
                    <a:pt x="7965" y="10116"/>
                    <a:pt x="8072" y="9842"/>
                  </a:cubicBezTo>
                  <a:cubicBezTo>
                    <a:pt x="8179" y="9570"/>
                    <a:pt x="7946" y="9351"/>
                    <a:pt x="7553" y="9351"/>
                  </a:cubicBezTo>
                  <a:close/>
                  <a:moveTo>
                    <a:pt x="9317" y="9351"/>
                  </a:moveTo>
                  <a:cubicBezTo>
                    <a:pt x="8923" y="9351"/>
                    <a:pt x="8519" y="9570"/>
                    <a:pt x="8413" y="9842"/>
                  </a:cubicBezTo>
                  <a:cubicBezTo>
                    <a:pt x="8307" y="10116"/>
                    <a:pt x="8543" y="10339"/>
                    <a:pt x="8942" y="10339"/>
                  </a:cubicBezTo>
                  <a:cubicBezTo>
                    <a:pt x="9341" y="10339"/>
                    <a:pt x="9747" y="10116"/>
                    <a:pt x="9848" y="9842"/>
                  </a:cubicBezTo>
                  <a:cubicBezTo>
                    <a:pt x="9949" y="9570"/>
                    <a:pt x="9711" y="9351"/>
                    <a:pt x="9317" y="9351"/>
                  </a:cubicBezTo>
                  <a:close/>
                  <a:moveTo>
                    <a:pt x="11061" y="9351"/>
                  </a:moveTo>
                  <a:cubicBezTo>
                    <a:pt x="10668" y="9351"/>
                    <a:pt x="10267" y="9570"/>
                    <a:pt x="10168" y="9842"/>
                  </a:cubicBezTo>
                  <a:cubicBezTo>
                    <a:pt x="10068" y="10116"/>
                    <a:pt x="10310" y="10339"/>
                    <a:pt x="10709" y="10339"/>
                  </a:cubicBezTo>
                  <a:cubicBezTo>
                    <a:pt x="11107" y="10339"/>
                    <a:pt x="11509" y="10116"/>
                    <a:pt x="11604" y="9842"/>
                  </a:cubicBezTo>
                  <a:cubicBezTo>
                    <a:pt x="11698" y="9570"/>
                    <a:pt x="11454" y="9351"/>
                    <a:pt x="11061" y="9351"/>
                  </a:cubicBezTo>
                  <a:close/>
                  <a:moveTo>
                    <a:pt x="12804" y="9351"/>
                  </a:moveTo>
                  <a:cubicBezTo>
                    <a:pt x="12410" y="9351"/>
                    <a:pt x="12016" y="9570"/>
                    <a:pt x="11923" y="9842"/>
                  </a:cubicBezTo>
                  <a:cubicBezTo>
                    <a:pt x="11830" y="10116"/>
                    <a:pt x="12076" y="10339"/>
                    <a:pt x="12476" y="10339"/>
                  </a:cubicBezTo>
                  <a:cubicBezTo>
                    <a:pt x="12875" y="10339"/>
                    <a:pt x="13270" y="10116"/>
                    <a:pt x="13358" y="9842"/>
                  </a:cubicBezTo>
                  <a:cubicBezTo>
                    <a:pt x="13446" y="9570"/>
                    <a:pt x="13198" y="9351"/>
                    <a:pt x="12804" y="9351"/>
                  </a:cubicBezTo>
                  <a:close/>
                  <a:moveTo>
                    <a:pt x="14548" y="9351"/>
                  </a:moveTo>
                  <a:cubicBezTo>
                    <a:pt x="14155" y="9351"/>
                    <a:pt x="13765" y="9570"/>
                    <a:pt x="13679" y="9842"/>
                  </a:cubicBezTo>
                  <a:cubicBezTo>
                    <a:pt x="13591" y="10116"/>
                    <a:pt x="13844" y="10339"/>
                    <a:pt x="14243" y="10339"/>
                  </a:cubicBezTo>
                  <a:cubicBezTo>
                    <a:pt x="14642" y="10339"/>
                    <a:pt x="15032" y="10116"/>
                    <a:pt x="15114" y="9842"/>
                  </a:cubicBezTo>
                  <a:cubicBezTo>
                    <a:pt x="15196" y="9570"/>
                    <a:pt x="14942" y="9351"/>
                    <a:pt x="14548" y="9351"/>
                  </a:cubicBezTo>
                  <a:close/>
                  <a:moveTo>
                    <a:pt x="16292" y="9351"/>
                  </a:moveTo>
                  <a:cubicBezTo>
                    <a:pt x="15898" y="9351"/>
                    <a:pt x="15514" y="9570"/>
                    <a:pt x="15434" y="9842"/>
                  </a:cubicBezTo>
                  <a:cubicBezTo>
                    <a:pt x="15353" y="10116"/>
                    <a:pt x="15612" y="10339"/>
                    <a:pt x="16010" y="10339"/>
                  </a:cubicBezTo>
                  <a:cubicBezTo>
                    <a:pt x="16409" y="10339"/>
                    <a:pt x="16794" y="10116"/>
                    <a:pt x="16870" y="9842"/>
                  </a:cubicBezTo>
                  <a:cubicBezTo>
                    <a:pt x="16945" y="9570"/>
                    <a:pt x="16686" y="9351"/>
                    <a:pt x="16292" y="9351"/>
                  </a:cubicBezTo>
                  <a:close/>
                  <a:moveTo>
                    <a:pt x="7064" y="10576"/>
                  </a:moveTo>
                  <a:cubicBezTo>
                    <a:pt x="6664" y="10576"/>
                    <a:pt x="6246" y="10802"/>
                    <a:pt x="6130" y="11084"/>
                  </a:cubicBezTo>
                  <a:cubicBezTo>
                    <a:pt x="6013" y="11367"/>
                    <a:pt x="6247" y="11598"/>
                    <a:pt x="6653" y="11598"/>
                  </a:cubicBezTo>
                  <a:cubicBezTo>
                    <a:pt x="7058" y="11598"/>
                    <a:pt x="7478" y="11367"/>
                    <a:pt x="7589" y="11084"/>
                  </a:cubicBezTo>
                  <a:cubicBezTo>
                    <a:pt x="7700" y="10802"/>
                    <a:pt x="7464" y="10576"/>
                    <a:pt x="7064" y="10576"/>
                  </a:cubicBezTo>
                  <a:close/>
                  <a:moveTo>
                    <a:pt x="8849" y="10576"/>
                  </a:moveTo>
                  <a:cubicBezTo>
                    <a:pt x="8449" y="10576"/>
                    <a:pt x="8037" y="10802"/>
                    <a:pt x="7927" y="11084"/>
                  </a:cubicBezTo>
                  <a:cubicBezTo>
                    <a:pt x="7817" y="11367"/>
                    <a:pt x="8055" y="11598"/>
                    <a:pt x="8461" y="11598"/>
                  </a:cubicBezTo>
                  <a:cubicBezTo>
                    <a:pt x="8867" y="11598"/>
                    <a:pt x="9281" y="11367"/>
                    <a:pt x="9386" y="11084"/>
                  </a:cubicBezTo>
                  <a:cubicBezTo>
                    <a:pt x="9490" y="10802"/>
                    <a:pt x="9249" y="10576"/>
                    <a:pt x="8849" y="10576"/>
                  </a:cubicBezTo>
                  <a:close/>
                  <a:moveTo>
                    <a:pt x="10635" y="10576"/>
                  </a:moveTo>
                  <a:cubicBezTo>
                    <a:pt x="10235" y="10576"/>
                    <a:pt x="9827" y="10802"/>
                    <a:pt x="9724" y="11084"/>
                  </a:cubicBezTo>
                  <a:cubicBezTo>
                    <a:pt x="9621" y="11367"/>
                    <a:pt x="9866" y="11598"/>
                    <a:pt x="10271" y="11598"/>
                  </a:cubicBezTo>
                  <a:cubicBezTo>
                    <a:pt x="10677" y="11598"/>
                    <a:pt x="11086" y="11367"/>
                    <a:pt x="11184" y="11084"/>
                  </a:cubicBezTo>
                  <a:cubicBezTo>
                    <a:pt x="11281" y="10802"/>
                    <a:pt x="11034" y="10576"/>
                    <a:pt x="10635" y="10576"/>
                  </a:cubicBezTo>
                  <a:close/>
                  <a:moveTo>
                    <a:pt x="12398" y="10576"/>
                  </a:moveTo>
                  <a:cubicBezTo>
                    <a:pt x="11998" y="10576"/>
                    <a:pt x="11597" y="10802"/>
                    <a:pt x="11500" y="11084"/>
                  </a:cubicBezTo>
                  <a:cubicBezTo>
                    <a:pt x="11404" y="11367"/>
                    <a:pt x="11654" y="11598"/>
                    <a:pt x="12060" y="11598"/>
                  </a:cubicBezTo>
                  <a:cubicBezTo>
                    <a:pt x="12465" y="11598"/>
                    <a:pt x="12868" y="11367"/>
                    <a:pt x="12959" y="11084"/>
                  </a:cubicBezTo>
                  <a:cubicBezTo>
                    <a:pt x="13050" y="10802"/>
                    <a:pt x="12798" y="10576"/>
                    <a:pt x="12398" y="10576"/>
                  </a:cubicBezTo>
                  <a:close/>
                  <a:moveTo>
                    <a:pt x="14184" y="10576"/>
                  </a:moveTo>
                  <a:cubicBezTo>
                    <a:pt x="13784" y="10576"/>
                    <a:pt x="13388" y="10802"/>
                    <a:pt x="13298" y="11084"/>
                  </a:cubicBezTo>
                  <a:cubicBezTo>
                    <a:pt x="13208" y="11367"/>
                    <a:pt x="13464" y="11598"/>
                    <a:pt x="13869" y="11598"/>
                  </a:cubicBezTo>
                  <a:cubicBezTo>
                    <a:pt x="14275" y="11598"/>
                    <a:pt x="14673" y="11367"/>
                    <a:pt x="14758" y="11084"/>
                  </a:cubicBezTo>
                  <a:cubicBezTo>
                    <a:pt x="14842" y="10802"/>
                    <a:pt x="14584" y="10576"/>
                    <a:pt x="14184" y="10576"/>
                  </a:cubicBezTo>
                  <a:close/>
                  <a:moveTo>
                    <a:pt x="6576" y="11820"/>
                  </a:moveTo>
                  <a:cubicBezTo>
                    <a:pt x="6170" y="11820"/>
                    <a:pt x="5743" y="12054"/>
                    <a:pt x="5623" y="12344"/>
                  </a:cubicBezTo>
                  <a:cubicBezTo>
                    <a:pt x="5503" y="12637"/>
                    <a:pt x="5739" y="12876"/>
                    <a:pt x="6151" y="12876"/>
                  </a:cubicBezTo>
                  <a:cubicBezTo>
                    <a:pt x="6563" y="12876"/>
                    <a:pt x="6992" y="12637"/>
                    <a:pt x="7107" y="12344"/>
                  </a:cubicBezTo>
                  <a:cubicBezTo>
                    <a:pt x="7222" y="12054"/>
                    <a:pt x="6983" y="11820"/>
                    <a:pt x="6576" y="11820"/>
                  </a:cubicBezTo>
                  <a:close/>
                  <a:moveTo>
                    <a:pt x="8382" y="11820"/>
                  </a:moveTo>
                  <a:cubicBezTo>
                    <a:pt x="7975" y="11820"/>
                    <a:pt x="7555" y="12054"/>
                    <a:pt x="7442" y="12344"/>
                  </a:cubicBezTo>
                  <a:cubicBezTo>
                    <a:pt x="7328" y="12637"/>
                    <a:pt x="7569" y="12876"/>
                    <a:pt x="7981" y="12876"/>
                  </a:cubicBezTo>
                  <a:cubicBezTo>
                    <a:pt x="8394" y="12876"/>
                    <a:pt x="8816" y="12637"/>
                    <a:pt x="8925" y="12344"/>
                  </a:cubicBezTo>
                  <a:cubicBezTo>
                    <a:pt x="9032" y="12054"/>
                    <a:pt x="8789" y="11820"/>
                    <a:pt x="8382" y="11820"/>
                  </a:cubicBezTo>
                  <a:close/>
                  <a:moveTo>
                    <a:pt x="10188" y="11820"/>
                  </a:moveTo>
                  <a:cubicBezTo>
                    <a:pt x="9782" y="11820"/>
                    <a:pt x="9366" y="12054"/>
                    <a:pt x="9260" y="12344"/>
                  </a:cubicBezTo>
                  <a:cubicBezTo>
                    <a:pt x="9153" y="12637"/>
                    <a:pt x="9400" y="12876"/>
                    <a:pt x="9812" y="12876"/>
                  </a:cubicBezTo>
                  <a:cubicBezTo>
                    <a:pt x="10225" y="12876"/>
                    <a:pt x="10642" y="12637"/>
                    <a:pt x="10743" y="12344"/>
                  </a:cubicBezTo>
                  <a:cubicBezTo>
                    <a:pt x="10844" y="12054"/>
                    <a:pt x="10595" y="11820"/>
                    <a:pt x="10188" y="11820"/>
                  </a:cubicBezTo>
                  <a:close/>
                  <a:moveTo>
                    <a:pt x="11994" y="11820"/>
                  </a:moveTo>
                  <a:cubicBezTo>
                    <a:pt x="11587" y="11820"/>
                    <a:pt x="11177" y="12054"/>
                    <a:pt x="11078" y="12344"/>
                  </a:cubicBezTo>
                  <a:cubicBezTo>
                    <a:pt x="10978" y="12637"/>
                    <a:pt x="11230" y="12876"/>
                    <a:pt x="11643" y="12876"/>
                  </a:cubicBezTo>
                  <a:cubicBezTo>
                    <a:pt x="12055" y="12876"/>
                    <a:pt x="12467" y="12637"/>
                    <a:pt x="12561" y="12344"/>
                  </a:cubicBezTo>
                  <a:cubicBezTo>
                    <a:pt x="12655" y="12054"/>
                    <a:pt x="12401" y="11820"/>
                    <a:pt x="11994" y="11820"/>
                  </a:cubicBezTo>
                  <a:close/>
                  <a:moveTo>
                    <a:pt x="4221" y="13116"/>
                  </a:moveTo>
                  <a:cubicBezTo>
                    <a:pt x="3807" y="13116"/>
                    <a:pt x="3366" y="13358"/>
                    <a:pt x="3235" y="13657"/>
                  </a:cubicBezTo>
                  <a:cubicBezTo>
                    <a:pt x="3103" y="13961"/>
                    <a:pt x="3335" y="14208"/>
                    <a:pt x="3754" y="14208"/>
                  </a:cubicBezTo>
                  <a:cubicBezTo>
                    <a:pt x="4174" y="14208"/>
                    <a:pt x="4617" y="13961"/>
                    <a:pt x="4744" y="13657"/>
                  </a:cubicBezTo>
                  <a:cubicBezTo>
                    <a:pt x="4869" y="13358"/>
                    <a:pt x="4634" y="13116"/>
                    <a:pt x="4221" y="13116"/>
                  </a:cubicBezTo>
                  <a:close/>
                  <a:moveTo>
                    <a:pt x="6047" y="13116"/>
                  </a:moveTo>
                  <a:cubicBezTo>
                    <a:pt x="5634" y="13116"/>
                    <a:pt x="5197" y="13358"/>
                    <a:pt x="5074" y="13657"/>
                  </a:cubicBezTo>
                  <a:cubicBezTo>
                    <a:pt x="4949" y="13961"/>
                    <a:pt x="5188" y="14208"/>
                    <a:pt x="5607" y="14208"/>
                  </a:cubicBezTo>
                  <a:cubicBezTo>
                    <a:pt x="6026" y="14208"/>
                    <a:pt x="6464" y="13961"/>
                    <a:pt x="6583" y="13657"/>
                  </a:cubicBezTo>
                  <a:cubicBezTo>
                    <a:pt x="6701" y="13358"/>
                    <a:pt x="6461" y="13116"/>
                    <a:pt x="6047" y="13116"/>
                  </a:cubicBezTo>
                  <a:close/>
                  <a:moveTo>
                    <a:pt x="7894" y="13116"/>
                  </a:moveTo>
                  <a:cubicBezTo>
                    <a:pt x="7481" y="13116"/>
                    <a:pt x="7051" y="13358"/>
                    <a:pt x="6935" y="13657"/>
                  </a:cubicBezTo>
                  <a:cubicBezTo>
                    <a:pt x="6816" y="13961"/>
                    <a:pt x="7060" y="14208"/>
                    <a:pt x="7479" y="14208"/>
                  </a:cubicBezTo>
                  <a:cubicBezTo>
                    <a:pt x="7899" y="14208"/>
                    <a:pt x="8331" y="13961"/>
                    <a:pt x="8443" y="13657"/>
                  </a:cubicBezTo>
                  <a:cubicBezTo>
                    <a:pt x="8554" y="13358"/>
                    <a:pt x="8308" y="13116"/>
                    <a:pt x="7894" y="13116"/>
                  </a:cubicBezTo>
                  <a:close/>
                  <a:moveTo>
                    <a:pt x="9721" y="13116"/>
                  </a:moveTo>
                  <a:cubicBezTo>
                    <a:pt x="9308" y="13116"/>
                    <a:pt x="8883" y="13358"/>
                    <a:pt x="8774" y="13657"/>
                  </a:cubicBezTo>
                  <a:cubicBezTo>
                    <a:pt x="8663" y="13961"/>
                    <a:pt x="8913" y="14208"/>
                    <a:pt x="9332" y="14208"/>
                  </a:cubicBezTo>
                  <a:cubicBezTo>
                    <a:pt x="9751" y="14208"/>
                    <a:pt x="10178" y="13961"/>
                    <a:pt x="10283" y="13657"/>
                  </a:cubicBezTo>
                  <a:cubicBezTo>
                    <a:pt x="10387" y="13358"/>
                    <a:pt x="10135" y="13116"/>
                    <a:pt x="9721" y="13116"/>
                  </a:cubicBezTo>
                  <a:close/>
                  <a:moveTo>
                    <a:pt x="3651" y="14446"/>
                  </a:moveTo>
                  <a:cubicBezTo>
                    <a:pt x="3230" y="14446"/>
                    <a:pt x="2780" y="14696"/>
                    <a:pt x="2644" y="15008"/>
                  </a:cubicBezTo>
                  <a:cubicBezTo>
                    <a:pt x="2507" y="15321"/>
                    <a:pt x="2742" y="15577"/>
                    <a:pt x="3168" y="15577"/>
                  </a:cubicBezTo>
                  <a:cubicBezTo>
                    <a:pt x="3595" y="15577"/>
                    <a:pt x="4048" y="15321"/>
                    <a:pt x="4178" y="15008"/>
                  </a:cubicBezTo>
                  <a:cubicBezTo>
                    <a:pt x="4308" y="14696"/>
                    <a:pt x="4072" y="14446"/>
                    <a:pt x="3651" y="14446"/>
                  </a:cubicBezTo>
                  <a:close/>
                  <a:moveTo>
                    <a:pt x="5519" y="14446"/>
                  </a:moveTo>
                  <a:cubicBezTo>
                    <a:pt x="5098" y="14446"/>
                    <a:pt x="4654" y="14696"/>
                    <a:pt x="4525" y="15008"/>
                  </a:cubicBezTo>
                  <a:cubicBezTo>
                    <a:pt x="4396" y="15321"/>
                    <a:pt x="4637" y="15577"/>
                    <a:pt x="5063" y="15577"/>
                  </a:cubicBezTo>
                  <a:cubicBezTo>
                    <a:pt x="5490" y="15577"/>
                    <a:pt x="5937" y="15321"/>
                    <a:pt x="6060" y="15008"/>
                  </a:cubicBezTo>
                  <a:cubicBezTo>
                    <a:pt x="6183" y="14696"/>
                    <a:pt x="5940" y="14446"/>
                    <a:pt x="5519" y="14446"/>
                  </a:cubicBezTo>
                  <a:close/>
                  <a:moveTo>
                    <a:pt x="7387" y="14446"/>
                  </a:moveTo>
                  <a:cubicBezTo>
                    <a:pt x="6966" y="14446"/>
                    <a:pt x="6528" y="14696"/>
                    <a:pt x="6406" y="15008"/>
                  </a:cubicBezTo>
                  <a:cubicBezTo>
                    <a:pt x="6284" y="15321"/>
                    <a:pt x="6531" y="15577"/>
                    <a:pt x="6958" y="15577"/>
                  </a:cubicBezTo>
                  <a:cubicBezTo>
                    <a:pt x="7385" y="15577"/>
                    <a:pt x="7825" y="15321"/>
                    <a:pt x="7941" y="15008"/>
                  </a:cubicBezTo>
                  <a:cubicBezTo>
                    <a:pt x="8056" y="14696"/>
                    <a:pt x="7808" y="14446"/>
                    <a:pt x="7387" y="14446"/>
                  </a:cubicBezTo>
                  <a:close/>
                  <a:moveTo>
                    <a:pt x="3060" y="15830"/>
                  </a:moveTo>
                  <a:cubicBezTo>
                    <a:pt x="2633" y="15830"/>
                    <a:pt x="2172" y="16088"/>
                    <a:pt x="2032" y="16410"/>
                  </a:cubicBezTo>
                  <a:cubicBezTo>
                    <a:pt x="1890" y="16736"/>
                    <a:pt x="2127" y="17000"/>
                    <a:pt x="2561" y="17000"/>
                  </a:cubicBezTo>
                  <a:cubicBezTo>
                    <a:pt x="2996" y="17000"/>
                    <a:pt x="3457" y="16736"/>
                    <a:pt x="3593" y="16410"/>
                  </a:cubicBezTo>
                  <a:cubicBezTo>
                    <a:pt x="3727" y="16088"/>
                    <a:pt x="3489" y="15830"/>
                    <a:pt x="3060" y="15830"/>
                  </a:cubicBezTo>
                  <a:close/>
                  <a:moveTo>
                    <a:pt x="4949" y="15830"/>
                  </a:moveTo>
                  <a:cubicBezTo>
                    <a:pt x="4521" y="15830"/>
                    <a:pt x="4067" y="16088"/>
                    <a:pt x="3934" y="16410"/>
                  </a:cubicBezTo>
                  <a:cubicBezTo>
                    <a:pt x="3800" y="16736"/>
                    <a:pt x="4044" y="17000"/>
                    <a:pt x="4478" y="17000"/>
                  </a:cubicBezTo>
                  <a:cubicBezTo>
                    <a:pt x="4912" y="17000"/>
                    <a:pt x="5368" y="16736"/>
                    <a:pt x="5496" y="16410"/>
                  </a:cubicBezTo>
                  <a:cubicBezTo>
                    <a:pt x="5623" y="16088"/>
                    <a:pt x="5377" y="15830"/>
                    <a:pt x="4949" y="15830"/>
                  </a:cubicBezTo>
                  <a:close/>
                  <a:moveTo>
                    <a:pt x="2450" y="17266"/>
                  </a:moveTo>
                  <a:cubicBezTo>
                    <a:pt x="2015" y="17266"/>
                    <a:pt x="1544" y="17534"/>
                    <a:pt x="1398" y="17867"/>
                  </a:cubicBezTo>
                  <a:cubicBezTo>
                    <a:pt x="1252" y="18204"/>
                    <a:pt x="1491" y="18479"/>
                    <a:pt x="1933" y="18479"/>
                  </a:cubicBezTo>
                  <a:cubicBezTo>
                    <a:pt x="2375" y="18479"/>
                    <a:pt x="2848" y="18204"/>
                    <a:pt x="2988" y="17867"/>
                  </a:cubicBezTo>
                  <a:cubicBezTo>
                    <a:pt x="3128" y="17534"/>
                    <a:pt x="2886" y="17266"/>
                    <a:pt x="2450" y="17266"/>
                  </a:cubicBezTo>
                  <a:close/>
                  <a:moveTo>
                    <a:pt x="4380" y="17266"/>
                  </a:moveTo>
                  <a:cubicBezTo>
                    <a:pt x="3945" y="17266"/>
                    <a:pt x="3481" y="17534"/>
                    <a:pt x="3343" y="17867"/>
                  </a:cubicBezTo>
                  <a:cubicBezTo>
                    <a:pt x="3204" y="18204"/>
                    <a:pt x="3449" y="18479"/>
                    <a:pt x="3891" y="18479"/>
                  </a:cubicBezTo>
                  <a:cubicBezTo>
                    <a:pt x="4333" y="18479"/>
                    <a:pt x="4801" y="18204"/>
                    <a:pt x="4934" y="17867"/>
                  </a:cubicBezTo>
                  <a:cubicBezTo>
                    <a:pt x="5065" y="17534"/>
                    <a:pt x="4816" y="17266"/>
                    <a:pt x="4380" y="17266"/>
                  </a:cubicBezTo>
                  <a:close/>
                  <a:moveTo>
                    <a:pt x="1799" y="18754"/>
                  </a:moveTo>
                  <a:cubicBezTo>
                    <a:pt x="1355" y="18754"/>
                    <a:pt x="874" y="19032"/>
                    <a:pt x="723" y="19378"/>
                  </a:cubicBezTo>
                  <a:cubicBezTo>
                    <a:pt x="571" y="19727"/>
                    <a:pt x="812" y="20012"/>
                    <a:pt x="1262" y="20012"/>
                  </a:cubicBezTo>
                  <a:cubicBezTo>
                    <a:pt x="1712" y="20012"/>
                    <a:pt x="2196" y="19727"/>
                    <a:pt x="2342" y="19378"/>
                  </a:cubicBezTo>
                  <a:cubicBezTo>
                    <a:pt x="2486" y="19032"/>
                    <a:pt x="2243" y="18754"/>
                    <a:pt x="1799" y="18754"/>
                  </a:cubicBezTo>
                  <a:close/>
                  <a:moveTo>
                    <a:pt x="3771" y="18754"/>
                  </a:moveTo>
                  <a:cubicBezTo>
                    <a:pt x="3327" y="18754"/>
                    <a:pt x="2852" y="19032"/>
                    <a:pt x="2710" y="19378"/>
                  </a:cubicBezTo>
                  <a:cubicBezTo>
                    <a:pt x="2566" y="19727"/>
                    <a:pt x="2813" y="20012"/>
                    <a:pt x="3263" y="20012"/>
                  </a:cubicBezTo>
                  <a:cubicBezTo>
                    <a:pt x="3713" y="20012"/>
                    <a:pt x="4192" y="19727"/>
                    <a:pt x="4329" y="19378"/>
                  </a:cubicBezTo>
                  <a:cubicBezTo>
                    <a:pt x="4465" y="19032"/>
                    <a:pt x="4214" y="18754"/>
                    <a:pt x="3771" y="18754"/>
                  </a:cubicBezTo>
                  <a:close/>
                  <a:moveTo>
                    <a:pt x="1148" y="20295"/>
                  </a:moveTo>
                  <a:cubicBezTo>
                    <a:pt x="697" y="20295"/>
                    <a:pt x="204" y="20583"/>
                    <a:pt x="48" y="20942"/>
                  </a:cubicBezTo>
                  <a:cubicBezTo>
                    <a:pt x="-110" y="21304"/>
                    <a:pt x="133" y="21600"/>
                    <a:pt x="592" y="21600"/>
                  </a:cubicBezTo>
                  <a:cubicBezTo>
                    <a:pt x="1050" y="21600"/>
                    <a:pt x="1546" y="21304"/>
                    <a:pt x="1697" y="20942"/>
                  </a:cubicBezTo>
                  <a:cubicBezTo>
                    <a:pt x="1846" y="20583"/>
                    <a:pt x="1600" y="20295"/>
                    <a:pt x="1148" y="20295"/>
                  </a:cubicBezTo>
                  <a:close/>
                  <a:moveTo>
                    <a:pt x="3162" y="20295"/>
                  </a:moveTo>
                  <a:cubicBezTo>
                    <a:pt x="2710" y="20295"/>
                    <a:pt x="2224" y="20583"/>
                    <a:pt x="2076" y="20942"/>
                  </a:cubicBezTo>
                  <a:cubicBezTo>
                    <a:pt x="1927" y="21304"/>
                    <a:pt x="2177" y="21600"/>
                    <a:pt x="2635" y="21600"/>
                  </a:cubicBezTo>
                  <a:cubicBezTo>
                    <a:pt x="3094" y="21600"/>
                    <a:pt x="3584" y="21304"/>
                    <a:pt x="3726" y="20942"/>
                  </a:cubicBezTo>
                  <a:cubicBezTo>
                    <a:pt x="3867" y="20583"/>
                    <a:pt x="3614" y="20295"/>
                    <a:pt x="3162" y="20295"/>
                  </a:cubicBezTo>
                  <a:close/>
                  <a:moveTo>
                    <a:pt x="5154" y="20295"/>
                  </a:moveTo>
                  <a:cubicBezTo>
                    <a:pt x="4702" y="20295"/>
                    <a:pt x="4223" y="20583"/>
                    <a:pt x="4084" y="20942"/>
                  </a:cubicBezTo>
                  <a:cubicBezTo>
                    <a:pt x="3943" y="21304"/>
                    <a:pt x="4199" y="21600"/>
                    <a:pt x="4658" y="21600"/>
                  </a:cubicBezTo>
                  <a:cubicBezTo>
                    <a:pt x="5117" y="21600"/>
                    <a:pt x="5599" y="21304"/>
                    <a:pt x="5733" y="20942"/>
                  </a:cubicBezTo>
                  <a:cubicBezTo>
                    <a:pt x="5865" y="20583"/>
                    <a:pt x="5606" y="20295"/>
                    <a:pt x="5154" y="20295"/>
                  </a:cubicBezTo>
                  <a:close/>
                </a:path>
              </a:pathLst>
            </a:custGeom>
            <a:solidFill>
              <a:srgbClr val="F36F13"/>
            </a:solidFill>
            <a:ln w="12700">
              <a:miter lim="400000"/>
            </a:ln>
          </p:spPr>
          <p:txBody>
            <a:bodyPr lIns="0" tIns="0" rIns="0" bIns="0" anchor="ctr"/>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lvl="0">
                <a:defRPr sz="1400">
                  <a:solidFill>
                    <a:srgbClr val="FFFFFF"/>
                  </a:solidFill>
                  <a:effectLst>
                    <a:outerShdw blurRad="38100" dist="12700" dir="5400000" rotWithShape="0">
                      <a:srgbClr val="000000">
                        <a:alpha val="50000"/>
                      </a:srgbClr>
                    </a:outerShdw>
                  </a:effectLst>
                </a:defRPr>
              </a:pPr>
              <a:endParaRPr sz="1050"/>
            </a:p>
          </p:txBody>
        </p:sp>
      </p:grpSp>
      <p:sp>
        <p:nvSpPr>
          <p:cNvPr id="5" name="Teardrop 4"/>
          <p:cNvSpPr/>
          <p:nvPr>
            <p:custDataLst>
              <p:tags r:id="rId2"/>
            </p:custDataLst>
          </p:nvPr>
        </p:nvSpPr>
        <p:spPr>
          <a:xfrm rot="8079188">
            <a:off x="2199758" y="1604499"/>
            <a:ext cx="280633" cy="280633"/>
          </a:xfrm>
          <a:prstGeom prst="teardrop">
            <a:avLst>
              <a:gd name="adj" fmla="val 200000"/>
            </a:avLst>
          </a:prstGeom>
          <a:solidFill>
            <a:srgbClr val="00B09B"/>
          </a:solidFill>
          <a:ln w="12700" cap="flat" cmpd="sng" algn="ctr">
            <a:solidFill>
              <a:srgbClr val="00B09B"/>
            </a:solid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sp>
        <p:nvSpPr>
          <p:cNvPr id="6" name="Oval 5"/>
          <p:cNvSpPr/>
          <p:nvPr>
            <p:custDataLst>
              <p:tags r:id="rId3"/>
            </p:custDataLst>
          </p:nvPr>
        </p:nvSpPr>
        <p:spPr>
          <a:xfrm>
            <a:off x="2303145" y="2566035"/>
            <a:ext cx="76200" cy="76200"/>
          </a:xfrm>
          <a:prstGeom prst="ellipse">
            <a:avLst/>
          </a:prstGeom>
          <a:solidFill>
            <a:srgbClr val="00B09B"/>
          </a:solidFill>
          <a:ln w="12700" cap="flat" cmpd="sng" algn="ctr">
            <a:no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cxnSp>
        <p:nvCxnSpPr>
          <p:cNvPr id="7" name="Straight Connector 6"/>
          <p:cNvCxnSpPr/>
          <p:nvPr>
            <p:custDataLst>
              <p:tags r:id="rId4"/>
            </p:custDataLst>
          </p:nvPr>
        </p:nvCxnSpPr>
        <p:spPr>
          <a:xfrm flipH="1" flipV="1">
            <a:off x="2343459" y="1620376"/>
            <a:ext cx="0" cy="972000"/>
          </a:xfrm>
          <a:prstGeom prst="line">
            <a:avLst/>
          </a:prstGeom>
          <a:noFill/>
          <a:ln w="12700" cap="flat" cmpd="sng" algn="ctr">
            <a:solidFill>
              <a:srgbClr val="00B09B"/>
            </a:solidFill>
            <a:prstDash val="solid"/>
            <a:miter lim="800000"/>
          </a:ln>
          <a:effectLst/>
        </p:spPr>
      </p:cxnSp>
      <p:sp>
        <p:nvSpPr>
          <p:cNvPr id="18" name="Teardrop 17"/>
          <p:cNvSpPr/>
          <p:nvPr>
            <p:custDataLst>
              <p:tags r:id="rId5"/>
            </p:custDataLst>
          </p:nvPr>
        </p:nvSpPr>
        <p:spPr>
          <a:xfrm rot="8079188">
            <a:off x="3133186" y="941079"/>
            <a:ext cx="280633" cy="280633"/>
          </a:xfrm>
          <a:prstGeom prst="teardrop">
            <a:avLst>
              <a:gd name="adj" fmla="val 200000"/>
            </a:avLst>
          </a:prstGeom>
          <a:solidFill>
            <a:srgbClr val="F36F13"/>
          </a:solidFill>
          <a:ln w="12700" cap="flat" cmpd="sng" algn="ctr">
            <a:solidFill>
              <a:srgbClr val="F36F13"/>
            </a:solid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sp>
        <p:nvSpPr>
          <p:cNvPr id="19" name="Oval 18"/>
          <p:cNvSpPr/>
          <p:nvPr>
            <p:custDataLst>
              <p:tags r:id="rId6"/>
            </p:custDataLst>
          </p:nvPr>
        </p:nvSpPr>
        <p:spPr>
          <a:xfrm flipV="1">
            <a:off x="3239135" y="3422650"/>
            <a:ext cx="76200" cy="76200"/>
          </a:xfrm>
          <a:prstGeom prst="ellipse">
            <a:avLst/>
          </a:prstGeom>
          <a:solidFill>
            <a:srgbClr val="F36F13"/>
          </a:solidFill>
          <a:ln w="12700" cap="flat" cmpd="sng" algn="ctr">
            <a:no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cxnSp>
        <p:nvCxnSpPr>
          <p:cNvPr id="20" name="Straight Connector 19"/>
          <p:cNvCxnSpPr/>
          <p:nvPr>
            <p:custDataLst>
              <p:tags r:id="rId7"/>
            </p:custDataLst>
          </p:nvPr>
        </p:nvCxnSpPr>
        <p:spPr>
          <a:xfrm flipH="1" flipV="1">
            <a:off x="3274982" y="960131"/>
            <a:ext cx="850" cy="2489539"/>
          </a:xfrm>
          <a:prstGeom prst="line">
            <a:avLst/>
          </a:prstGeom>
          <a:noFill/>
          <a:ln w="12700" cap="flat" cmpd="sng" algn="ctr">
            <a:solidFill>
              <a:srgbClr val="F36F13"/>
            </a:solidFill>
            <a:prstDash val="solid"/>
            <a:miter lim="800000"/>
          </a:ln>
          <a:effectLst/>
        </p:spPr>
      </p:cxnSp>
      <p:sp>
        <p:nvSpPr>
          <p:cNvPr id="22" name="Teardrop 21"/>
          <p:cNvSpPr/>
          <p:nvPr>
            <p:custDataLst>
              <p:tags r:id="rId8"/>
            </p:custDataLst>
          </p:nvPr>
        </p:nvSpPr>
        <p:spPr>
          <a:xfrm rot="8079188">
            <a:off x="4273538" y="1432528"/>
            <a:ext cx="280633" cy="280633"/>
          </a:xfrm>
          <a:prstGeom prst="teardrop">
            <a:avLst>
              <a:gd name="adj" fmla="val 200000"/>
            </a:avLst>
          </a:prstGeom>
          <a:solidFill>
            <a:srgbClr val="0D95BC"/>
          </a:solidFill>
          <a:ln w="12700" cap="flat" cmpd="sng" algn="ctr">
            <a:solidFill>
              <a:srgbClr val="0D95BC"/>
            </a:solid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sp>
        <p:nvSpPr>
          <p:cNvPr id="23" name="Oval 22"/>
          <p:cNvSpPr/>
          <p:nvPr>
            <p:custDataLst>
              <p:tags r:id="rId9"/>
            </p:custDataLst>
          </p:nvPr>
        </p:nvSpPr>
        <p:spPr>
          <a:xfrm>
            <a:off x="4378960" y="2439670"/>
            <a:ext cx="76200" cy="77470"/>
          </a:xfrm>
          <a:prstGeom prst="ellipse">
            <a:avLst/>
          </a:prstGeom>
          <a:solidFill>
            <a:srgbClr val="0D95BC"/>
          </a:solidFill>
          <a:ln w="12700" cap="flat" cmpd="sng" algn="ctr">
            <a:no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cxnSp>
        <p:nvCxnSpPr>
          <p:cNvPr id="24" name="Straight Connector 23"/>
          <p:cNvCxnSpPr/>
          <p:nvPr>
            <p:custDataLst>
              <p:tags r:id="rId10"/>
            </p:custDataLst>
          </p:nvPr>
        </p:nvCxnSpPr>
        <p:spPr>
          <a:xfrm flipH="1" flipV="1">
            <a:off x="4414699" y="1432530"/>
            <a:ext cx="850" cy="1007146"/>
          </a:xfrm>
          <a:prstGeom prst="line">
            <a:avLst/>
          </a:prstGeom>
          <a:noFill/>
          <a:ln w="12700" cap="flat" cmpd="sng" algn="ctr">
            <a:solidFill>
              <a:srgbClr val="0D95BC"/>
            </a:solidFill>
            <a:prstDash val="solid"/>
            <a:miter lim="800000"/>
          </a:ln>
          <a:effectLst/>
        </p:spPr>
      </p:cxnSp>
      <p:sp>
        <p:nvSpPr>
          <p:cNvPr id="26" name="Teardrop 25"/>
          <p:cNvSpPr/>
          <p:nvPr>
            <p:custDataLst>
              <p:tags r:id="rId11"/>
            </p:custDataLst>
          </p:nvPr>
        </p:nvSpPr>
        <p:spPr>
          <a:xfrm rot="8079188">
            <a:off x="4701377" y="922045"/>
            <a:ext cx="280633" cy="280633"/>
          </a:xfrm>
          <a:prstGeom prst="teardrop">
            <a:avLst>
              <a:gd name="adj" fmla="val 200000"/>
            </a:avLst>
          </a:prstGeom>
          <a:solidFill>
            <a:srgbClr val="A2B969"/>
          </a:solidFill>
          <a:ln w="12700" cap="flat" cmpd="sng" algn="ctr">
            <a:solidFill>
              <a:srgbClr val="A2B969"/>
            </a:solid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sp>
        <p:nvSpPr>
          <p:cNvPr id="27" name="Oval 26"/>
          <p:cNvSpPr/>
          <p:nvPr>
            <p:custDataLst>
              <p:tags r:id="rId12"/>
            </p:custDataLst>
          </p:nvPr>
        </p:nvSpPr>
        <p:spPr>
          <a:xfrm flipV="1">
            <a:off x="4807585" y="3168650"/>
            <a:ext cx="76200" cy="76200"/>
          </a:xfrm>
          <a:prstGeom prst="ellipse">
            <a:avLst/>
          </a:prstGeom>
          <a:solidFill>
            <a:srgbClr val="A2B969"/>
          </a:solidFill>
          <a:ln w="12700" cap="flat" cmpd="sng" algn="ctr">
            <a:no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cxnSp>
        <p:nvCxnSpPr>
          <p:cNvPr id="28" name="Straight Connector 27"/>
          <p:cNvCxnSpPr/>
          <p:nvPr>
            <p:custDataLst>
              <p:tags r:id="rId13"/>
            </p:custDataLst>
          </p:nvPr>
        </p:nvCxnSpPr>
        <p:spPr>
          <a:xfrm flipH="1" flipV="1">
            <a:off x="4842114" y="1374005"/>
            <a:ext cx="1905" cy="1827530"/>
          </a:xfrm>
          <a:prstGeom prst="line">
            <a:avLst/>
          </a:prstGeom>
          <a:noFill/>
          <a:ln w="12700" cap="flat" cmpd="sng" algn="ctr">
            <a:solidFill>
              <a:srgbClr val="A2B969"/>
            </a:solidFill>
            <a:prstDash val="solid"/>
            <a:miter lim="800000"/>
          </a:ln>
          <a:effectLst/>
        </p:spPr>
      </p:cxnSp>
      <p:grpSp>
        <p:nvGrpSpPr>
          <p:cNvPr id="53" name="Group 52"/>
          <p:cNvGrpSpPr/>
          <p:nvPr>
            <p:custDataLst>
              <p:tags r:id="rId14"/>
            </p:custDataLst>
          </p:nvPr>
        </p:nvGrpSpPr>
        <p:grpSpPr>
          <a:xfrm>
            <a:off x="3419504" y="1172668"/>
            <a:ext cx="893208" cy="820126"/>
            <a:chOff x="221743" y="2594554"/>
            <a:chExt cx="2988787" cy="1093502"/>
          </a:xfrm>
        </p:grpSpPr>
        <p:sp>
          <p:nvSpPr>
            <p:cNvPr id="54" name="TextBox 53"/>
            <p:cNvSpPr txBox="1"/>
            <p:nvPr>
              <p:custDataLst>
                <p:tags r:id="rId30"/>
              </p:custDataLst>
            </p:nvPr>
          </p:nvSpPr>
          <p:spPr>
            <a:xfrm>
              <a:off x="273442" y="2594554"/>
              <a:ext cx="2937088" cy="552027"/>
            </a:xfrm>
            <a:prstGeom prst="rect">
              <a:avLst/>
            </a:prstGeom>
            <a:noFill/>
          </p:spPr>
          <p:txBody>
            <a:bodyPr wrap="square" lIns="0" rIns="0" rtlCol="0" anchor="b">
              <a:spAutoFit/>
            </a:bodyPr>
            <a:lstStyle/>
            <a:p>
              <a:pPr algn="ctr"/>
              <a:r>
                <a:rPr lang="en-IN" altLang="en-US" sz="1050" b="1" dirty="0">
                  <a:solidFill>
                    <a:srgbClr val="0D95BC">
                      <a:lumMod val="75000"/>
                    </a:srgbClr>
                  </a:solidFill>
                </a:rPr>
                <a:t>EUROPE</a:t>
              </a:r>
              <a:r>
                <a:rPr lang="en-US" altLang="en-IN" sz="1050" b="1" dirty="0">
                  <a:solidFill>
                    <a:srgbClr val="0D95BC">
                      <a:lumMod val="75000"/>
                    </a:srgbClr>
                  </a:solidFill>
                </a:rPr>
                <a:t>AN</a:t>
              </a:r>
              <a:r>
                <a:rPr lang="en-IN" altLang="en-US" sz="1050" b="1" dirty="0">
                  <a:solidFill>
                    <a:srgbClr val="0D95BC">
                      <a:lumMod val="75000"/>
                    </a:srgbClr>
                  </a:solidFill>
                </a:rPr>
                <a:t> CONTINENT</a:t>
              </a:r>
            </a:p>
          </p:txBody>
        </p:sp>
        <p:sp>
          <p:nvSpPr>
            <p:cNvPr id="55" name="TextBox 54"/>
            <p:cNvSpPr txBox="1"/>
            <p:nvPr>
              <p:custDataLst>
                <p:tags r:id="rId31"/>
              </p:custDataLst>
            </p:nvPr>
          </p:nvSpPr>
          <p:spPr>
            <a:xfrm>
              <a:off x="221743" y="3086922"/>
              <a:ext cx="2929293" cy="601134"/>
            </a:xfrm>
            <a:prstGeom prst="rect">
              <a:avLst/>
            </a:prstGeom>
            <a:noFill/>
          </p:spPr>
          <p:txBody>
            <a:bodyPr wrap="square" lIns="0" rIns="0" rtlCol="0" anchor="t">
              <a:spAutoFit/>
            </a:bodyPr>
            <a:lstStyle/>
            <a:p>
              <a:pPr algn="ctr"/>
              <a:r>
                <a:rPr lang="en-IN" altLang="en-US" sz="780" dirty="0">
                  <a:solidFill>
                    <a:schemeClr val="tx1"/>
                  </a:solidFill>
                </a:rPr>
                <a:t>United Kigdom</a:t>
              </a:r>
            </a:p>
            <a:p>
              <a:pPr algn="ctr"/>
              <a:r>
                <a:rPr lang="en-IN" altLang="en-US" sz="780" dirty="0">
                  <a:solidFill>
                    <a:schemeClr val="tx1"/>
                  </a:solidFill>
                </a:rPr>
                <a:t>Romania</a:t>
              </a:r>
            </a:p>
            <a:p>
              <a:pPr algn="ctr"/>
              <a:r>
                <a:rPr lang="en-IN" altLang="en-US" sz="780" dirty="0">
                  <a:solidFill>
                    <a:schemeClr val="tx1"/>
                  </a:solidFill>
                </a:rPr>
                <a:t>Azerbaijan</a:t>
              </a:r>
            </a:p>
          </p:txBody>
        </p:sp>
      </p:grpSp>
      <p:sp>
        <p:nvSpPr>
          <p:cNvPr id="9" name="Teardrop 8"/>
          <p:cNvSpPr/>
          <p:nvPr>
            <p:custDataLst>
              <p:tags r:id="rId15"/>
            </p:custDataLst>
          </p:nvPr>
        </p:nvSpPr>
        <p:spPr>
          <a:xfrm rot="8079188">
            <a:off x="6151086" y="934561"/>
            <a:ext cx="269558" cy="280511"/>
          </a:xfrm>
          <a:prstGeom prst="teardrop">
            <a:avLst>
              <a:gd name="adj" fmla="val 200000"/>
            </a:avLst>
          </a:prstGeom>
          <a:solidFill>
            <a:srgbClr val="C13018"/>
          </a:solidFill>
          <a:ln w="12700" cap="flat" cmpd="sng" algn="ctr">
            <a:solidFill>
              <a:srgbClr val="C13018"/>
            </a:solid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sp>
        <p:nvSpPr>
          <p:cNvPr id="10" name="Oval 9"/>
          <p:cNvSpPr/>
          <p:nvPr>
            <p:custDataLst>
              <p:tags r:id="rId16"/>
            </p:custDataLst>
          </p:nvPr>
        </p:nvSpPr>
        <p:spPr>
          <a:xfrm>
            <a:off x="6273800" y="2419350"/>
            <a:ext cx="76200" cy="76200"/>
          </a:xfrm>
          <a:prstGeom prst="ellipse">
            <a:avLst/>
          </a:prstGeom>
          <a:solidFill>
            <a:srgbClr val="C13018"/>
          </a:solidFill>
          <a:ln w="12700" cap="flat" cmpd="sng" algn="ctr">
            <a:noFill/>
            <a:prstDash val="solid"/>
            <a:miter lim="800000"/>
          </a:ln>
          <a:effectLst/>
        </p:spPr>
        <p:txBody>
          <a:bodyPr rtlCol="0" anchor="ctr"/>
          <a:lstStyle/>
          <a:p>
            <a:pPr algn="ctr"/>
            <a:endParaRPr lang="en-US" sz="1350">
              <a:solidFill>
                <a:sysClr val="window" lastClr="FFFFFF"/>
              </a:solidFill>
              <a:latin typeface="Calibri" panose="020F0502020204030204" charset="0"/>
            </a:endParaRPr>
          </a:p>
        </p:txBody>
      </p:sp>
      <p:cxnSp>
        <p:nvCxnSpPr>
          <p:cNvPr id="11" name="Straight Connector 10"/>
          <p:cNvCxnSpPr/>
          <p:nvPr>
            <p:custDataLst>
              <p:tags r:id="rId17"/>
            </p:custDataLst>
          </p:nvPr>
        </p:nvCxnSpPr>
        <p:spPr>
          <a:xfrm flipH="1" flipV="1">
            <a:off x="6295978" y="1390468"/>
            <a:ext cx="13811" cy="1029176"/>
          </a:xfrm>
          <a:prstGeom prst="line">
            <a:avLst/>
          </a:prstGeom>
          <a:noFill/>
          <a:ln w="12700" cap="flat" cmpd="sng" algn="ctr">
            <a:solidFill>
              <a:srgbClr val="C13018"/>
            </a:solidFill>
            <a:prstDash val="solid"/>
            <a:miter lim="800000"/>
          </a:ln>
          <a:effectLst/>
        </p:spPr>
      </p:cxnSp>
      <p:grpSp>
        <p:nvGrpSpPr>
          <p:cNvPr id="12" name="Group 11"/>
          <p:cNvGrpSpPr/>
          <p:nvPr>
            <p:custDataLst>
              <p:tags r:id="rId18"/>
            </p:custDataLst>
          </p:nvPr>
        </p:nvGrpSpPr>
        <p:grpSpPr>
          <a:xfrm>
            <a:off x="527790" y="1409971"/>
            <a:ext cx="1726883" cy="1341755"/>
            <a:chOff x="1608492" y="1292169"/>
            <a:chExt cx="3835142" cy="1789007"/>
          </a:xfrm>
        </p:grpSpPr>
        <p:sp>
          <p:nvSpPr>
            <p:cNvPr id="13" name="TextBox 47"/>
            <p:cNvSpPr txBox="1"/>
            <p:nvPr>
              <p:custDataLst>
                <p:tags r:id="rId28"/>
              </p:custDataLst>
            </p:nvPr>
          </p:nvSpPr>
          <p:spPr>
            <a:xfrm>
              <a:off x="1608492" y="1292169"/>
              <a:ext cx="3835142" cy="552027"/>
            </a:xfrm>
            <a:prstGeom prst="rect">
              <a:avLst/>
            </a:prstGeom>
            <a:noFill/>
          </p:spPr>
          <p:txBody>
            <a:bodyPr wrap="square" lIns="0" rIns="0" rtlCol="0" anchor="b">
              <a:spAutoFit/>
            </a:bodyPr>
            <a:lstStyle/>
            <a:p>
              <a:pPr algn="ctr"/>
              <a:r>
                <a:rPr lang="en-IN" altLang="en-US" sz="1050" b="1" dirty="0">
                  <a:solidFill>
                    <a:srgbClr val="00B09B">
                      <a:lumMod val="75000"/>
                    </a:srgbClr>
                  </a:solidFill>
                </a:rPr>
                <a:t>NORTH &amp; CENTRAL </a:t>
              </a:r>
            </a:p>
            <a:p>
              <a:pPr algn="ctr"/>
              <a:r>
                <a:rPr lang="en-IN" altLang="en-US" sz="1050" b="1" dirty="0">
                  <a:solidFill>
                    <a:srgbClr val="00B09B">
                      <a:lumMod val="75000"/>
                    </a:srgbClr>
                  </a:solidFill>
                </a:rPr>
                <a:t>AMERICA</a:t>
              </a:r>
              <a:r>
                <a:rPr lang="en-US" altLang="en-IN" sz="1050" b="1" dirty="0">
                  <a:solidFill>
                    <a:srgbClr val="00B09B">
                      <a:lumMod val="75000"/>
                    </a:srgbClr>
                  </a:solidFill>
                </a:rPr>
                <a:t>N</a:t>
              </a:r>
              <a:r>
                <a:rPr lang="en-IN" altLang="en-US" sz="1050" b="1" dirty="0">
                  <a:solidFill>
                    <a:srgbClr val="00B09B">
                      <a:lumMod val="75000"/>
                    </a:srgbClr>
                  </a:solidFill>
                </a:rPr>
                <a:t> CONTINENT</a:t>
              </a:r>
            </a:p>
          </p:txBody>
        </p:sp>
        <p:sp>
          <p:nvSpPr>
            <p:cNvPr id="15" name="TextBox 48"/>
            <p:cNvSpPr txBox="1"/>
            <p:nvPr>
              <p:custDataLst>
                <p:tags r:id="rId29"/>
              </p:custDataLst>
            </p:nvPr>
          </p:nvSpPr>
          <p:spPr>
            <a:xfrm>
              <a:off x="2453224" y="1840809"/>
              <a:ext cx="1262163" cy="1240367"/>
            </a:xfrm>
            <a:prstGeom prst="rect">
              <a:avLst/>
            </a:prstGeom>
            <a:noFill/>
          </p:spPr>
          <p:txBody>
            <a:bodyPr wrap="square" lIns="0" rIns="0" rtlCol="0" anchor="t">
              <a:spAutoFit/>
            </a:bodyPr>
            <a:lstStyle/>
            <a:p>
              <a:pPr algn="ctr"/>
              <a:r>
                <a:rPr lang="en-IN" altLang="en-US" sz="780" dirty="0">
                  <a:solidFill>
                    <a:schemeClr val="tx1"/>
                  </a:solidFill>
                </a:rPr>
                <a:t>El Salvador</a:t>
              </a:r>
            </a:p>
            <a:p>
              <a:pPr algn="ctr"/>
              <a:r>
                <a:rPr lang="en-IN" altLang="en-US" sz="780" dirty="0">
                  <a:solidFill>
                    <a:schemeClr val="tx1"/>
                  </a:solidFill>
                </a:rPr>
                <a:t>Guatemala</a:t>
              </a:r>
            </a:p>
            <a:p>
              <a:pPr algn="ctr"/>
              <a:r>
                <a:rPr lang="en-IN" altLang="en-US" sz="780" dirty="0">
                  <a:solidFill>
                    <a:schemeClr val="tx1"/>
                  </a:solidFill>
                </a:rPr>
                <a:t>Honduras</a:t>
              </a:r>
            </a:p>
            <a:p>
              <a:pPr algn="ctr"/>
              <a:r>
                <a:rPr lang="en-IN" altLang="en-US" sz="780" dirty="0">
                  <a:solidFill>
                    <a:schemeClr val="tx1"/>
                  </a:solidFill>
                </a:rPr>
                <a:t>Nicaragua</a:t>
              </a:r>
            </a:p>
            <a:p>
              <a:pPr algn="ctr"/>
              <a:r>
                <a:rPr lang="en-IN" altLang="en-US" sz="780" dirty="0">
                  <a:solidFill>
                    <a:schemeClr val="tx1"/>
                  </a:solidFill>
                </a:rPr>
                <a:t>Panama</a:t>
              </a:r>
            </a:p>
            <a:p>
              <a:pPr algn="ctr"/>
              <a:r>
                <a:rPr lang="en-IN" altLang="en-US" sz="780" dirty="0">
                  <a:solidFill>
                    <a:schemeClr val="tx1"/>
                  </a:solidFill>
                </a:rPr>
                <a:t>Costa Rica</a:t>
              </a:r>
            </a:p>
            <a:p>
              <a:pPr algn="ctr"/>
              <a:r>
                <a:rPr lang="en-IN" altLang="en-US" sz="780" dirty="0">
                  <a:solidFill>
                    <a:schemeClr val="tx1"/>
                  </a:solidFill>
                </a:rPr>
                <a:t>Mexico</a:t>
              </a:r>
            </a:p>
          </p:txBody>
        </p:sp>
      </p:grpSp>
      <p:grpSp>
        <p:nvGrpSpPr>
          <p:cNvPr id="16" name="Group 15"/>
          <p:cNvGrpSpPr/>
          <p:nvPr>
            <p:custDataLst>
              <p:tags r:id="rId19"/>
            </p:custDataLst>
          </p:nvPr>
        </p:nvGrpSpPr>
        <p:grpSpPr>
          <a:xfrm>
            <a:off x="1875944" y="560540"/>
            <a:ext cx="1750219" cy="1058228"/>
            <a:chOff x="-1290" y="2471999"/>
            <a:chExt cx="3886968" cy="1410970"/>
          </a:xfrm>
        </p:grpSpPr>
        <p:sp>
          <p:nvSpPr>
            <p:cNvPr id="17" name="TextBox 50"/>
            <p:cNvSpPr txBox="1"/>
            <p:nvPr>
              <p:custDataLst>
                <p:tags r:id="rId26"/>
              </p:custDataLst>
            </p:nvPr>
          </p:nvSpPr>
          <p:spPr>
            <a:xfrm>
              <a:off x="-1290" y="2471999"/>
              <a:ext cx="3886968" cy="552027"/>
            </a:xfrm>
            <a:prstGeom prst="rect">
              <a:avLst/>
            </a:prstGeom>
            <a:noFill/>
          </p:spPr>
          <p:txBody>
            <a:bodyPr wrap="square" lIns="0" rIns="0" rtlCol="0" anchor="b">
              <a:spAutoFit/>
            </a:bodyPr>
            <a:lstStyle/>
            <a:p>
              <a:pPr algn="ctr"/>
              <a:r>
                <a:rPr lang="en-IN" altLang="en-US" sz="1050" b="1" dirty="0">
                  <a:solidFill>
                    <a:srgbClr val="F36F13">
                      <a:lumMod val="75000"/>
                    </a:srgbClr>
                  </a:solidFill>
                </a:rPr>
                <a:t>SOUTH AMERICA</a:t>
              </a:r>
              <a:r>
                <a:rPr lang="en-US" altLang="en-IN" sz="1050" b="1" dirty="0">
                  <a:solidFill>
                    <a:srgbClr val="F36F13">
                      <a:lumMod val="75000"/>
                    </a:srgbClr>
                  </a:solidFill>
                </a:rPr>
                <a:t>N</a:t>
              </a:r>
              <a:r>
                <a:rPr lang="en-IN" altLang="en-US" sz="1050" b="1" dirty="0">
                  <a:solidFill>
                    <a:srgbClr val="F36F13">
                      <a:lumMod val="75000"/>
                    </a:srgbClr>
                  </a:solidFill>
                </a:rPr>
                <a:t> </a:t>
              </a:r>
            </a:p>
            <a:p>
              <a:pPr algn="ctr"/>
              <a:r>
                <a:rPr lang="en-IN" altLang="en-US" sz="1050" b="1" dirty="0">
                  <a:solidFill>
                    <a:srgbClr val="F36F13">
                      <a:lumMod val="75000"/>
                    </a:srgbClr>
                  </a:solidFill>
                </a:rPr>
                <a:t>CONTINENT</a:t>
              </a:r>
            </a:p>
          </p:txBody>
        </p:sp>
        <p:sp>
          <p:nvSpPr>
            <p:cNvPr id="21" name="TextBox 51"/>
            <p:cNvSpPr txBox="1"/>
            <p:nvPr>
              <p:custDataLst>
                <p:tags r:id="rId27"/>
              </p:custDataLst>
            </p:nvPr>
          </p:nvSpPr>
          <p:spPr>
            <a:xfrm>
              <a:off x="1307058" y="2961796"/>
              <a:ext cx="1046044" cy="921173"/>
            </a:xfrm>
            <a:prstGeom prst="rect">
              <a:avLst/>
            </a:prstGeom>
            <a:noFill/>
          </p:spPr>
          <p:txBody>
            <a:bodyPr wrap="square" lIns="0" rIns="0" rtlCol="0" anchor="t">
              <a:spAutoFit/>
            </a:bodyPr>
            <a:lstStyle/>
            <a:p>
              <a:pPr algn="ctr"/>
              <a:r>
                <a:rPr lang="en-IN" altLang="en-US" sz="780">
                  <a:solidFill>
                    <a:schemeClr val="tx1"/>
                  </a:solidFill>
                </a:rPr>
                <a:t>Brazil</a:t>
              </a:r>
            </a:p>
            <a:p>
              <a:pPr algn="ctr"/>
              <a:r>
                <a:rPr lang="en-IN" altLang="en-US" sz="780" dirty="0">
                  <a:solidFill>
                    <a:schemeClr val="tx1"/>
                  </a:solidFill>
                </a:rPr>
                <a:t>Peru</a:t>
              </a:r>
            </a:p>
            <a:p>
              <a:pPr algn="ctr"/>
              <a:r>
                <a:rPr lang="en-IN" altLang="en-US" sz="780" dirty="0">
                  <a:solidFill>
                    <a:schemeClr val="tx1"/>
                  </a:solidFill>
                </a:rPr>
                <a:t>Colombia</a:t>
              </a:r>
            </a:p>
            <a:p>
              <a:pPr algn="ctr"/>
              <a:r>
                <a:rPr lang="en-IN" altLang="en-US" sz="780" dirty="0">
                  <a:solidFill>
                    <a:schemeClr val="tx1"/>
                  </a:solidFill>
                </a:rPr>
                <a:t>Paraguay</a:t>
              </a:r>
            </a:p>
            <a:p>
              <a:pPr algn="ctr"/>
              <a:r>
                <a:rPr lang="en-IN" altLang="en-US" sz="780" dirty="0">
                  <a:solidFill>
                    <a:schemeClr val="tx1"/>
                  </a:solidFill>
                </a:rPr>
                <a:t>Bolivia</a:t>
              </a:r>
            </a:p>
          </p:txBody>
        </p:sp>
      </p:grpSp>
      <p:grpSp>
        <p:nvGrpSpPr>
          <p:cNvPr id="25" name="Group 24"/>
          <p:cNvGrpSpPr/>
          <p:nvPr>
            <p:custDataLst>
              <p:tags r:id="rId20"/>
            </p:custDataLst>
          </p:nvPr>
        </p:nvGrpSpPr>
        <p:grpSpPr>
          <a:xfrm>
            <a:off x="4776996" y="665434"/>
            <a:ext cx="1322508" cy="1524317"/>
            <a:chOff x="-528712" y="2614874"/>
            <a:chExt cx="2937088" cy="2032424"/>
          </a:xfrm>
        </p:grpSpPr>
        <p:sp>
          <p:nvSpPr>
            <p:cNvPr id="29" name="TextBox 57"/>
            <p:cNvSpPr txBox="1"/>
            <p:nvPr>
              <p:custDataLst>
                <p:tags r:id="rId24"/>
              </p:custDataLst>
            </p:nvPr>
          </p:nvSpPr>
          <p:spPr>
            <a:xfrm>
              <a:off x="-528712" y="2614874"/>
              <a:ext cx="2937088" cy="552027"/>
            </a:xfrm>
            <a:prstGeom prst="rect">
              <a:avLst/>
            </a:prstGeom>
            <a:noFill/>
          </p:spPr>
          <p:txBody>
            <a:bodyPr wrap="square" lIns="0" rIns="0" rtlCol="0" anchor="b">
              <a:spAutoFit/>
            </a:bodyPr>
            <a:lstStyle/>
            <a:p>
              <a:pPr algn="ctr"/>
              <a:r>
                <a:rPr lang="en-IN" altLang="en-US" sz="1050" b="1" dirty="0">
                  <a:solidFill>
                    <a:srgbClr val="A2B969">
                      <a:lumMod val="75000"/>
                    </a:srgbClr>
                  </a:solidFill>
                </a:rPr>
                <a:t>AFRICA</a:t>
              </a:r>
              <a:r>
                <a:rPr lang="en-US" altLang="en-IN" sz="1050" b="1" dirty="0">
                  <a:solidFill>
                    <a:srgbClr val="A2B969">
                      <a:lumMod val="75000"/>
                    </a:srgbClr>
                  </a:solidFill>
                </a:rPr>
                <a:t>N</a:t>
              </a:r>
              <a:r>
                <a:rPr lang="en-IN" altLang="en-US" sz="1050" b="1" dirty="0">
                  <a:solidFill>
                    <a:srgbClr val="A2B969">
                      <a:lumMod val="75000"/>
                    </a:srgbClr>
                  </a:solidFill>
                </a:rPr>
                <a:t> </a:t>
              </a:r>
            </a:p>
            <a:p>
              <a:pPr algn="ctr"/>
              <a:r>
                <a:rPr lang="en-IN" altLang="en-US" sz="1050" b="1" dirty="0">
                  <a:solidFill>
                    <a:srgbClr val="A2B969">
                      <a:lumMod val="75000"/>
                    </a:srgbClr>
                  </a:solidFill>
                </a:rPr>
                <a:t>CONTINENT</a:t>
              </a:r>
            </a:p>
          </p:txBody>
        </p:sp>
        <p:sp>
          <p:nvSpPr>
            <p:cNvPr id="30" name="TextBox 58"/>
            <p:cNvSpPr txBox="1"/>
            <p:nvPr>
              <p:custDataLst>
                <p:tags r:id="rId25"/>
              </p:custDataLst>
            </p:nvPr>
          </p:nvSpPr>
          <p:spPr>
            <a:xfrm>
              <a:off x="313898" y="3086891"/>
              <a:ext cx="1143350" cy="1560407"/>
            </a:xfrm>
            <a:prstGeom prst="rect">
              <a:avLst/>
            </a:prstGeom>
            <a:noFill/>
          </p:spPr>
          <p:txBody>
            <a:bodyPr wrap="square" lIns="0" rIns="0" rtlCol="0" anchor="t">
              <a:spAutoFit/>
            </a:bodyPr>
            <a:lstStyle/>
            <a:p>
              <a:pPr algn="ctr"/>
              <a:r>
                <a:rPr lang="en-IN" altLang="en-US" sz="780" dirty="0">
                  <a:solidFill>
                    <a:schemeClr val="tx1"/>
                  </a:solidFill>
                </a:rPr>
                <a:t>Morocco</a:t>
              </a:r>
            </a:p>
            <a:p>
              <a:pPr algn="ctr"/>
              <a:r>
                <a:rPr lang="en-IN" altLang="en-US" sz="780" dirty="0">
                  <a:solidFill>
                    <a:schemeClr val="tx1"/>
                  </a:solidFill>
                </a:rPr>
                <a:t>South Africa</a:t>
              </a:r>
            </a:p>
            <a:p>
              <a:pPr algn="ctr"/>
              <a:r>
                <a:rPr lang="en-IN" altLang="en-US" sz="780" dirty="0">
                  <a:solidFill>
                    <a:schemeClr val="tx1"/>
                  </a:solidFill>
                </a:rPr>
                <a:t>Nigeria</a:t>
              </a:r>
            </a:p>
            <a:p>
              <a:pPr algn="ctr"/>
              <a:r>
                <a:rPr lang="en-IN" altLang="en-US" sz="780" dirty="0">
                  <a:solidFill>
                    <a:schemeClr val="tx1"/>
                  </a:solidFill>
                </a:rPr>
                <a:t>Kenya</a:t>
              </a:r>
            </a:p>
            <a:p>
              <a:pPr algn="ctr"/>
              <a:r>
                <a:rPr lang="en-IN" altLang="en-US" sz="780" dirty="0">
                  <a:solidFill>
                    <a:schemeClr val="tx1"/>
                  </a:solidFill>
                </a:rPr>
                <a:t>Zambia</a:t>
              </a:r>
            </a:p>
            <a:p>
              <a:pPr algn="ctr"/>
              <a:r>
                <a:rPr lang="en-IN" altLang="en-US" sz="780" dirty="0">
                  <a:solidFill>
                    <a:schemeClr val="tx1"/>
                  </a:solidFill>
                </a:rPr>
                <a:t>Ghana</a:t>
              </a:r>
            </a:p>
            <a:p>
              <a:pPr algn="ctr"/>
              <a:r>
                <a:rPr lang="en-IN" altLang="en-US" sz="780" dirty="0">
                  <a:solidFill>
                    <a:schemeClr val="tx1"/>
                  </a:solidFill>
                </a:rPr>
                <a:t>Botswana</a:t>
              </a:r>
            </a:p>
            <a:p>
              <a:pPr algn="ctr"/>
              <a:r>
                <a:rPr lang="en-IN" altLang="en-US" sz="780" dirty="0">
                  <a:solidFill>
                    <a:schemeClr val="tx1"/>
                  </a:solidFill>
                </a:rPr>
                <a:t>Gambia</a:t>
              </a:r>
            </a:p>
          </p:txBody>
        </p:sp>
      </p:grpSp>
      <p:grpSp>
        <p:nvGrpSpPr>
          <p:cNvPr id="31" name="Group 30"/>
          <p:cNvGrpSpPr/>
          <p:nvPr>
            <p:custDataLst>
              <p:tags r:id="rId21"/>
            </p:custDataLst>
          </p:nvPr>
        </p:nvGrpSpPr>
        <p:grpSpPr>
          <a:xfrm>
            <a:off x="6266971" y="952677"/>
            <a:ext cx="1322508" cy="1179830"/>
            <a:chOff x="-666913" y="2594554"/>
            <a:chExt cx="2937088" cy="1573106"/>
          </a:xfrm>
        </p:grpSpPr>
        <p:sp>
          <p:nvSpPr>
            <p:cNvPr id="32" name="TextBox 60"/>
            <p:cNvSpPr txBox="1"/>
            <p:nvPr>
              <p:custDataLst>
                <p:tags r:id="rId22"/>
              </p:custDataLst>
            </p:nvPr>
          </p:nvSpPr>
          <p:spPr>
            <a:xfrm>
              <a:off x="-666913" y="2594554"/>
              <a:ext cx="2937088" cy="552027"/>
            </a:xfrm>
            <a:prstGeom prst="rect">
              <a:avLst/>
            </a:prstGeom>
            <a:noFill/>
          </p:spPr>
          <p:txBody>
            <a:bodyPr wrap="square" lIns="0" rIns="0" rtlCol="0" anchor="b">
              <a:spAutoFit/>
            </a:bodyPr>
            <a:lstStyle/>
            <a:p>
              <a:pPr algn="ctr"/>
              <a:r>
                <a:rPr lang="en-IN" altLang="en-US" sz="1050" b="1" dirty="0">
                  <a:solidFill>
                    <a:srgbClr val="C13018">
                      <a:lumMod val="75000"/>
                    </a:srgbClr>
                  </a:solidFill>
                </a:rPr>
                <a:t>ASIA</a:t>
              </a:r>
              <a:r>
                <a:rPr lang="en-US" altLang="en-IN" sz="1050" b="1" dirty="0">
                  <a:solidFill>
                    <a:srgbClr val="C13018">
                      <a:lumMod val="75000"/>
                    </a:srgbClr>
                  </a:solidFill>
                </a:rPr>
                <a:t>N</a:t>
              </a:r>
              <a:r>
                <a:rPr lang="en-IN" altLang="en-US" sz="1050" b="1" dirty="0">
                  <a:solidFill>
                    <a:srgbClr val="C13018">
                      <a:lumMod val="75000"/>
                    </a:srgbClr>
                  </a:solidFill>
                </a:rPr>
                <a:t> </a:t>
              </a:r>
            </a:p>
            <a:p>
              <a:pPr algn="ctr"/>
              <a:r>
                <a:rPr lang="en-IN" altLang="en-US" sz="1050" b="1" dirty="0">
                  <a:solidFill>
                    <a:srgbClr val="C13018">
                      <a:lumMod val="75000"/>
                    </a:srgbClr>
                  </a:solidFill>
                </a:rPr>
                <a:t>CONTINENT</a:t>
              </a:r>
            </a:p>
          </p:txBody>
        </p:sp>
        <p:sp>
          <p:nvSpPr>
            <p:cNvPr id="33" name="TextBox 61"/>
            <p:cNvSpPr txBox="1"/>
            <p:nvPr>
              <p:custDataLst>
                <p:tags r:id="rId23"/>
              </p:custDataLst>
            </p:nvPr>
          </p:nvSpPr>
          <p:spPr>
            <a:xfrm>
              <a:off x="-40766" y="3087314"/>
              <a:ext cx="1604851" cy="1080346"/>
            </a:xfrm>
            <a:prstGeom prst="rect">
              <a:avLst/>
            </a:prstGeom>
            <a:noFill/>
          </p:spPr>
          <p:txBody>
            <a:bodyPr wrap="square" lIns="0" rIns="0" rtlCol="0" anchor="t">
              <a:spAutoFit/>
            </a:bodyPr>
            <a:lstStyle/>
            <a:p>
              <a:pPr algn="ctr"/>
              <a:r>
                <a:rPr lang="en-IN" altLang="en-US" sz="780">
                  <a:solidFill>
                    <a:schemeClr val="tx1"/>
                  </a:solidFill>
                </a:rPr>
                <a:t>Iran</a:t>
              </a:r>
            </a:p>
            <a:p>
              <a:pPr algn="ctr"/>
              <a:r>
                <a:rPr lang="en-IN" altLang="en-US" sz="780" dirty="0">
                  <a:solidFill>
                    <a:schemeClr val="tx1"/>
                  </a:solidFill>
                </a:rPr>
                <a:t>Taiwan</a:t>
              </a:r>
            </a:p>
            <a:p>
              <a:pPr algn="ctr"/>
              <a:r>
                <a:rPr lang="en-IN" altLang="en-US" sz="780" dirty="0">
                  <a:solidFill>
                    <a:schemeClr val="tx1"/>
                  </a:solidFill>
                </a:rPr>
                <a:t>Thailand</a:t>
              </a:r>
            </a:p>
            <a:p>
              <a:pPr algn="ctr"/>
              <a:r>
                <a:rPr lang="en-IN" altLang="en-US" sz="780" dirty="0">
                  <a:solidFill>
                    <a:schemeClr val="tx1"/>
                  </a:solidFill>
                </a:rPr>
                <a:t>Vietnam</a:t>
              </a:r>
            </a:p>
            <a:p>
              <a:pPr algn="ctr"/>
              <a:r>
                <a:rPr lang="en-IN" altLang="en-US" sz="780" dirty="0">
                  <a:solidFill>
                    <a:schemeClr val="tx1"/>
                  </a:solidFill>
                </a:rPr>
                <a:t>Philippines</a:t>
              </a:r>
            </a:p>
            <a:p>
              <a:pPr algn="ctr"/>
              <a:r>
                <a:rPr lang="en-IN" altLang="en-US" sz="780" dirty="0">
                  <a:solidFill>
                    <a:schemeClr val="tx1"/>
                  </a:solidFill>
                </a:rPr>
                <a:t>UAE</a:t>
              </a:r>
            </a:p>
          </p:txBody>
        </p:sp>
      </p:grpSp>
      <p:sp>
        <p:nvSpPr>
          <p:cNvPr id="1048627" name="Google Shape;145;p22"/>
          <p:cNvSpPr txBox="1">
            <a:spLocks noGrp="1"/>
          </p:cNvSpPr>
          <p:nvPr/>
        </p:nvSpPr>
        <p:spPr>
          <a:xfrm>
            <a:off x="92710" y="53975"/>
            <a:ext cx="7736840" cy="3244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IN" altLang="en-US" sz="1800" b="1" dirty="0">
                <a:solidFill>
                  <a:srgbClr val="FF0000"/>
                </a:solidFill>
                <a:sym typeface="Poppins" panose="00000800000000000000"/>
              </a:rPr>
              <a:t>4. Global Registrations</a:t>
            </a:r>
            <a:r>
              <a:rPr lang="en-IN"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rPr>
              <a:t> </a:t>
            </a:r>
            <a:r>
              <a:rPr lang="en-US" altLang="en-IN" sz="1800" b="1" dirty="0">
                <a:solidFill>
                  <a:srgbClr val="FF0000"/>
                </a:solidFill>
                <a:sym typeface="+mn-ea"/>
              </a:rPr>
              <a:t>(J</a:t>
            </a:r>
            <a:r>
              <a:rPr lang="en-IN" altLang="en-US" sz="1800" b="1" dirty="0">
                <a:solidFill>
                  <a:srgbClr val="FF0000"/>
                </a:solidFill>
                <a:sym typeface="+mn-ea"/>
              </a:rPr>
              <a:t>uly</a:t>
            </a:r>
            <a:r>
              <a:rPr lang="en-US" altLang="en-IN" sz="1800" b="1" dirty="0">
                <a:solidFill>
                  <a:srgbClr val="FF0000"/>
                </a:solidFill>
                <a:sym typeface="+mn-ea"/>
              </a:rPr>
              <a:t> 2025 - </a:t>
            </a:r>
            <a:r>
              <a:rPr lang="en-IN" altLang="en-US" sz="1800" b="1" dirty="0">
                <a:solidFill>
                  <a:srgbClr val="FF0000"/>
                </a:solidFill>
                <a:sym typeface="+mn-ea"/>
              </a:rPr>
              <a:t>December</a:t>
            </a:r>
            <a:r>
              <a:rPr lang="en-US" altLang="en-IN" sz="1800" b="1" dirty="0">
                <a:solidFill>
                  <a:srgbClr val="FF0000"/>
                </a:solidFill>
                <a:sym typeface="+mn-ea"/>
              </a:rPr>
              <a:t> 2025)</a:t>
            </a:r>
            <a:endParaRPr lang="en-US" altLang="en-IN" sz="1800" b="1" dirty="0">
              <a:solidFill>
                <a:srgbClr val="FF0000"/>
              </a:solidFill>
              <a:latin typeface="Poppins" panose="00000800000000000000"/>
              <a:ea typeface="Poppins" panose="00000800000000000000"/>
              <a:cs typeface="Poppins" panose="00000800000000000000"/>
              <a:sym typeface="+mn-ea"/>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a:p>
            <a:pPr marL="0" lvl="0" indent="0" algn="l" rtl="0">
              <a:spcBef>
                <a:spcPts val="0"/>
              </a:spcBef>
              <a:spcAft>
                <a:spcPts val="0"/>
              </a:spcAft>
              <a:buNone/>
            </a:pPr>
            <a:endParaRPr sz="1800" b="1">
              <a:ln>
                <a:noFill/>
              </a:ln>
              <a:solidFill>
                <a:srgbClr val="E31E24"/>
              </a:solidFill>
              <a:latin typeface="Arial" panose="020B0604020202020204" pitchFamily="34" charset="0"/>
              <a:ea typeface="Poppins" panose="00000800000000000000"/>
              <a:cs typeface="Arial" panose="020B0604020202020204" pitchFamily="34" charset="0"/>
              <a:sym typeface="Poppins" panose="00000800000000000000"/>
            </a:endParaRPr>
          </a:p>
        </p:txBody>
      </p:sp>
      <p:pic>
        <p:nvPicPr>
          <p:cNvPr id="39" name="Picture 38" descr="location"/>
          <p:cNvPicPr>
            <a:picLocks noChangeAspect="1"/>
          </p:cNvPicPr>
          <p:nvPr/>
        </p:nvPicPr>
        <p:blipFill>
          <a:blip r:embed="rId39"/>
          <a:stretch>
            <a:fillRect/>
          </a:stretch>
        </p:blipFill>
        <p:spPr>
          <a:xfrm>
            <a:off x="2195830" y="1609090"/>
            <a:ext cx="279400" cy="387985"/>
          </a:xfrm>
          <a:prstGeom prst="rect">
            <a:avLst/>
          </a:prstGeom>
        </p:spPr>
      </p:pic>
      <p:pic>
        <p:nvPicPr>
          <p:cNvPr id="40" name="Picture 39" descr="location"/>
          <p:cNvPicPr>
            <a:picLocks noChangeAspect="1"/>
          </p:cNvPicPr>
          <p:nvPr/>
        </p:nvPicPr>
        <p:blipFill>
          <a:blip r:embed="rId39"/>
          <a:stretch>
            <a:fillRect/>
          </a:stretch>
        </p:blipFill>
        <p:spPr>
          <a:xfrm>
            <a:off x="3124835" y="927735"/>
            <a:ext cx="299085" cy="400050"/>
          </a:xfrm>
          <a:prstGeom prst="rect">
            <a:avLst/>
          </a:prstGeom>
        </p:spPr>
      </p:pic>
      <p:pic>
        <p:nvPicPr>
          <p:cNvPr id="42" name="Picture 41" descr="location"/>
          <p:cNvPicPr>
            <a:picLocks noChangeAspect="1"/>
          </p:cNvPicPr>
          <p:nvPr/>
        </p:nvPicPr>
        <p:blipFill>
          <a:blip r:embed="rId39"/>
          <a:stretch>
            <a:fillRect/>
          </a:stretch>
        </p:blipFill>
        <p:spPr>
          <a:xfrm>
            <a:off x="4267200" y="1426210"/>
            <a:ext cx="288000" cy="399927"/>
          </a:xfrm>
          <a:prstGeom prst="rect">
            <a:avLst/>
          </a:prstGeom>
        </p:spPr>
      </p:pic>
      <p:pic>
        <p:nvPicPr>
          <p:cNvPr id="44" name="Picture 43" descr="location"/>
          <p:cNvPicPr>
            <a:picLocks noChangeAspect="1"/>
          </p:cNvPicPr>
          <p:nvPr/>
        </p:nvPicPr>
        <p:blipFill>
          <a:blip r:embed="rId39"/>
          <a:stretch>
            <a:fillRect/>
          </a:stretch>
        </p:blipFill>
        <p:spPr>
          <a:xfrm>
            <a:off x="4704715" y="916940"/>
            <a:ext cx="279400" cy="387985"/>
          </a:xfrm>
          <a:prstGeom prst="rect">
            <a:avLst/>
          </a:prstGeom>
        </p:spPr>
      </p:pic>
      <p:pic>
        <p:nvPicPr>
          <p:cNvPr id="45" name="Picture 44" descr="location"/>
          <p:cNvPicPr>
            <a:picLocks noChangeAspect="1"/>
          </p:cNvPicPr>
          <p:nvPr/>
        </p:nvPicPr>
        <p:blipFill>
          <a:blip r:embed="rId39"/>
          <a:stretch>
            <a:fillRect/>
          </a:stretch>
        </p:blipFill>
        <p:spPr>
          <a:xfrm>
            <a:off x="6146165" y="927735"/>
            <a:ext cx="299085" cy="4000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22026,332250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ags/tag131.xml><?xml version="1.0" encoding="utf-8"?>
<p:tagLst xmlns:a="http://schemas.openxmlformats.org/drawingml/2006/main" xmlns:r="http://schemas.openxmlformats.org/officeDocument/2006/relationships" xmlns:p="http://schemas.openxmlformats.org/presentationml/2006/main">
  <p:tag name="TABLE_ENDDRAG_ORIGIN_RECT" val="697*357"/>
  <p:tag name="TABLE_ENDDRAG_RECT" val="0*35*697*357"/>
</p:tagLst>
</file>

<file path=ppt/tags/tag132.xml><?xml version="1.0" encoding="utf-8"?>
<p:tagLst xmlns:a="http://schemas.openxmlformats.org/drawingml/2006/main" xmlns:r="http://schemas.openxmlformats.org/officeDocument/2006/relationships" xmlns:p="http://schemas.openxmlformats.org/presentationml/2006/main">
  <p:tag name="TABLE_ENDDRAG_ORIGIN_RECT" val="720*355"/>
  <p:tag name="TABLE_ENDDRAG_RECT" val="0*40*720*355"/>
</p:tagLst>
</file>

<file path=ppt/tags/tag133.xml><?xml version="1.0" encoding="utf-8"?>
<p:tagLst xmlns:a="http://schemas.openxmlformats.org/drawingml/2006/main" xmlns:r="http://schemas.openxmlformats.org/officeDocument/2006/relationships" xmlns:p="http://schemas.openxmlformats.org/presentationml/2006/main">
  <p:tag name="TABLE_ENDDRAG_ORIGIN_RECT" val="720*355"/>
  <p:tag name="TABLE_ENDDRAG_RECT" val="0*39*720*355"/>
</p:tagLst>
</file>

<file path=ppt/tags/tag134.xml><?xml version="1.0" encoding="utf-8"?>
<p:tagLst xmlns:a="http://schemas.openxmlformats.org/drawingml/2006/main" xmlns:r="http://schemas.openxmlformats.org/officeDocument/2006/relationships" xmlns:p="http://schemas.openxmlformats.org/presentationml/2006/main">
  <p:tag name="TABLE_ENDDRAG_ORIGIN_RECT" val="720*343"/>
  <p:tag name="TABLE_ENDDRAG_RECT" val="0*37*720*343"/>
</p:tagLst>
</file>

<file path=ppt/tags/tag135.xml><?xml version="1.0" encoding="utf-8"?>
<p:tagLst xmlns:a="http://schemas.openxmlformats.org/drawingml/2006/main" xmlns:r="http://schemas.openxmlformats.org/officeDocument/2006/relationships" xmlns:p="http://schemas.openxmlformats.org/presentationml/2006/main">
  <p:tag name="TABLE_ENDDRAG_ORIGIN_RECT" val="720*334"/>
  <p:tag name="TABLE_ENDDRAG_RECT" val="0*36*720*334"/>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503.63330708661414,&quot;left&quot;:28.771338582677163,&quot;top&quot;:23.239291338582692,&quot;width&quot;:902.4574015748033}"/>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324.65,&quot;left&quot;:0,&quot;top&quot;:77.1,&quot;width&quot;:421.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65.1576377952756,&quot;left&quot;:80.08448818897637,&quot;top&quot;:80.48606299212598,&quot;width&quot;:513.7458267716536}"/>
</p:tagLst>
</file>

<file path=ppt/tags/tag46.xml><?xml version="1.0" encoding="utf-8"?>
<p:tagLst xmlns:a="http://schemas.openxmlformats.org/drawingml/2006/main" xmlns:r="http://schemas.openxmlformats.org/officeDocument/2006/relationships" xmlns:p="http://schemas.openxmlformats.org/presentationml/2006/main">
  <p:tag name="TABLE_ENDDRAG_ORIGIN_RECT" val="121*298"/>
  <p:tag name="TABLE_ENDDRAG_RECT" val="227*82*121*298"/>
</p:tagLst>
</file>

<file path=ppt/tags/tag47.xml><?xml version="1.0" encoding="utf-8"?>
<p:tagLst xmlns:a="http://schemas.openxmlformats.org/drawingml/2006/main" xmlns:r="http://schemas.openxmlformats.org/officeDocument/2006/relationships" xmlns:p="http://schemas.openxmlformats.org/presentationml/2006/main">
  <p:tag name="TABLE_ENDDRAG_ORIGIN_RECT" val="132*298"/>
  <p:tag name="TABLE_ENDDRAG_RECT" val="519*68*132*298"/>
</p:tagLst>
</file>

<file path=ppt/tags/tag48.xml><?xml version="1.0" encoding="utf-8"?>
<p:tagLst xmlns:a="http://schemas.openxmlformats.org/drawingml/2006/main" xmlns:r="http://schemas.openxmlformats.org/officeDocument/2006/relationships" xmlns:p="http://schemas.openxmlformats.org/presentationml/2006/main">
  <p:tag name="TABLE_ENDDRAG_ORIGIN_RECT" val="120*298"/>
  <p:tag name="TABLE_ENDDRAG_RECT" val="374*68*120*298"/>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1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1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1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1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5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5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5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5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2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2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2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2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6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6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6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6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4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4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4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4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3_2"/>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3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h_i*1_2_3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h_i"/>
  <p:tag name="KSO_WM_UNIT_INDEX" val="1_2_3_1"/>
  <p:tag name="KSO_WM_DIAGRAM_MAX_ITEMCNT" val="6"/>
  <p:tag name="KSO_WM_DIAGRAM_MIN_ITEMCNT" val="2"/>
  <p:tag name="KSO_WM_DIAGRAM_VIRTUALLY_FRAME" val="{&quot;height&quot;:183.1,&quot;left&quot;:39.15,&quot;top&quot;:34,&quot;width&quot;:661.399291338582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1"/>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2"/>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3"/>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3"/>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4"/>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4"/>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5"/>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5"/>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6"/>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6"/>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7"/>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7"/>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8"/>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8"/>
  <p:tag name="KSO_WM_DIAGRAM_MAX_ITEMCNT" val="6"/>
  <p:tag name="KSO_WM_DIAGRAM_MIN_ITEMCNT" val="2"/>
  <p:tag name="KSO_WM_DIAGRAM_VIRTUALLY_FRAME" val="{&quot;height&quot;:183.1,&quot;left&quot;:39.15,&quot;top&quot;:34,&quot;width&quot;:661.3992913385828}"/>
  <p:tag name="KSO_WM_DIAGRAM_COLOR_MATCH_VALUE" val="{&quot;shape&quot;:{&quot;fill&quot;:{&quot;gradient&quot;:[{&quot;brightness&quot;:-0.25,&quot;colorType&quot;:1,&quot;foreColorIndex&quot;:5,&quot;pos&quot;:0.8500000238418579,&quot;transparency&quot;:0},{&quot;brightness&quot;:0,&quot;colorType&quot;:1,&quot;foreColorIndex&quot;:5,&quot;pos&quot;:0.4300000071525574,&quot;transparency&quot;:0},{&quot;brightness&quot;:0.4000000059604645,&quot;colorType&quot;:1,&quot;foreColorIndex&quot;:5,&quot;pos&quot;:0.019999999552965164,&quot;transparency&quot;:0}],&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8216_5*n_h_i*1_1_9"/>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UNIT_TYPE" val="n_h_i"/>
  <p:tag name="KSO_WM_UNIT_INDEX" val="1_1_9"/>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8216_5*n_h_a*1_1_1"/>
  <p:tag name="KSO_WM_TEMPLATE_CATEGORY" val="diagram"/>
  <p:tag name="KSO_WM_TEMPLATE_INDEX" val="2023821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DIAGRAM_USE_COLOR_VALUE" val="{&quot;color_scheme&quot;:1,&quot;color_type&quot;:1,&quot;theme_color_indexes&quot;:[]}"/>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8216_5*n_h_h_f*1_2_2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8216_5*n_h_h_a*1_2_2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8216_5*n_h_h_f*1_2_4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8216_5*n_h_h_a*1_2_4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6_1"/>
  <p:tag name="KSO_WM_UNIT_ID" val="diagram20238216_5*n_h_h_f*1_2_6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6_1"/>
  <p:tag name="KSO_WM_UNIT_ID" val="diagram20238216_5*n_h_h_a*1_2_6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8216_5*n_h_h_f*1_2_1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8216_5*n_h_h_a*1_2_1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8216_5*n_h_h_f*1_2_3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8216_5*n_h_h_a*1_2_3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8216_5*n_h_h_f*1_2_5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5_1"/>
  <p:tag name="KSO_WM_UNIT_ID" val="diagram20238216_5*n_h_h_a*1_2_5_1"/>
  <p:tag name="KSO_WM_TEMPLATE_CATEGORY" val="diagram"/>
  <p:tag name="KSO_WM_TEMPLATE_INDEX" val="20238216"/>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183.1,&quot;left&quot;:39.15,&quot;top&quot;:34,&quot;width&quot;:661.39929133858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83.xml><?xml version="1.0" encoding="utf-8"?>
<p:tagLst xmlns:a="http://schemas.openxmlformats.org/drawingml/2006/main" xmlns:r="http://schemas.openxmlformats.org/officeDocument/2006/relationships" xmlns:p="http://schemas.openxmlformats.org/presentationml/2006/main">
  <p:tag name="TABLE_ENDDRAG_ORIGIN_RECT" val="678*207"/>
  <p:tag name="TABLE_ENDDRAG_RECT" val="22*182*678*207"/>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93.7473228346456,&quot;left&quot;:385.43908032040133,&quot;top&quot;:44.15157480314959,&quot;width&quot;:292.306647912173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93.7473228346456,&quot;left&quot;:385.43908032040133,&quot;top&quot;:44.15157480314959,&quot;width&quot;:292.306647912173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93.7473228346456,&quot;left&quot;:385.43908032040133,&quot;top&quot;:44.15157480314959,&quot;width&quot;:292.306647912173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93.7473228346456,&quot;left&quot;:385.43908032040133,&quot;top&quot;:44.15157480314959,&quot;width&quot;:292.306647912173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93.7473228346456,&quot;left&quot;:385.43908032040133,&quot;top&quot;:44.15157480314959,&quot;width&quot;:292.3066479121736}"/>
</p:tagLst>
</file>

<file path=ppt/tags/tag89.xml><?xml version="1.0" encoding="utf-8"?>
<p:tagLst xmlns:a="http://schemas.openxmlformats.org/drawingml/2006/main" xmlns:r="http://schemas.openxmlformats.org/officeDocument/2006/relationships" xmlns:p="http://schemas.openxmlformats.org/presentationml/2006/main">
  <p:tag name="TABLE_ENDDRAG_ORIGIN_RECT" val="165*62"/>
  <p:tag name="TABLE_ENDDRAG_RECT" val="175*250*165*6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TABLE_ENDDRAG_ORIGIN_RECT" val="177*151"/>
  <p:tag name="TABLE_ENDDRAG_RECT" val="364*243*177*151"/>
</p:tagLst>
</file>

<file path=ppt/tags/tag91.xml><?xml version="1.0" encoding="utf-8"?>
<p:tagLst xmlns:a="http://schemas.openxmlformats.org/drawingml/2006/main" xmlns:r="http://schemas.openxmlformats.org/officeDocument/2006/relationships" xmlns:p="http://schemas.openxmlformats.org/presentationml/2006/main">
  <p:tag name="TABLE_ENDDRAG_ORIGIN_RECT" val="165*356"/>
  <p:tag name="TABLE_ENDDRAG_RECT" val="538*39*165*356"/>
</p:tagLst>
</file>

<file path=ppt/tags/tag92.xml><?xml version="1.0" encoding="utf-8"?>
<p:tagLst xmlns:a="http://schemas.openxmlformats.org/drawingml/2006/main" xmlns:r="http://schemas.openxmlformats.org/officeDocument/2006/relationships" xmlns:p="http://schemas.openxmlformats.org/presentationml/2006/main">
  <p:tag name="TABLE_ENDDRAG_ORIGIN_RECT" val="164*346"/>
  <p:tag name="TABLE_ENDDRAG_RECT" val="15*46*164*346"/>
</p:tagLst>
</file>

<file path=ppt/tags/tag93.xml><?xml version="1.0" encoding="utf-8"?>
<p:tagLst xmlns:a="http://schemas.openxmlformats.org/drawingml/2006/main" xmlns:r="http://schemas.openxmlformats.org/officeDocument/2006/relationships" xmlns:p="http://schemas.openxmlformats.org/presentationml/2006/main">
  <p:tag name="TABLE_ENDDRAG_ORIGIN_RECT" val="165*66"/>
  <p:tag name="TABLE_ENDDRAG_RECT" val="175*321*165*6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489.33385826771666,&quot;left&quot;:21.810984270842393,&quot;top&quot;:-15.333937007874022,&quot;width&quot;:918.2675984063229}"/>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26.5552755905513,&quot;left&quot;:76.31118110236221,&quot;top&quot;:47.44464566929137,&quot;width&quot;:863.767401574803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range 1">
      <a:dk1>
        <a:sysClr val="windowText" lastClr="000000"/>
      </a:dk1>
      <a:lt1>
        <a:sysClr val="window" lastClr="FFFFFF"/>
      </a:lt1>
      <a:dk2>
        <a:srgbClr val="44546A"/>
      </a:dk2>
      <a:lt2>
        <a:srgbClr val="F2C804"/>
      </a:lt2>
      <a:accent1>
        <a:srgbClr val="F2A515"/>
      </a:accent1>
      <a:accent2>
        <a:srgbClr val="F28D09"/>
      </a:accent2>
      <a:accent3>
        <a:srgbClr val="F2770C"/>
      </a:accent3>
      <a:accent4>
        <a:srgbClr val="F26E14"/>
      </a:accent4>
      <a:accent5>
        <a:srgbClr val="F2600C"/>
      </a:accent5>
      <a:accent6>
        <a:srgbClr val="F25A0A"/>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PresentationGo">
  <a:themeElements>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4">
    <a:dk1>
      <a:sysClr val="windowText" lastClr="000000"/>
    </a:dk1>
    <a:lt1>
      <a:sysClr val="window" lastClr="FFFFFF"/>
    </a:lt1>
    <a:dk2>
      <a:srgbClr val="FFC000"/>
    </a:dk2>
    <a:lt2>
      <a:srgbClr val="E7E6E6"/>
    </a:lt2>
    <a:accent1>
      <a:srgbClr val="0459B0"/>
    </a:accent1>
    <a:accent2>
      <a:srgbClr val="0678EB"/>
    </a:accent2>
    <a:accent3>
      <a:srgbClr val="0459B0"/>
    </a:accent3>
    <a:accent4>
      <a:srgbClr val="0678EB"/>
    </a:accent4>
    <a:accent5>
      <a:srgbClr val="0459B0"/>
    </a:accent5>
    <a:accent6>
      <a:srgbClr val="0678E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2368</Words>
  <Application>Microsoft Office PowerPoint</Application>
  <PresentationFormat>On-screen Show (16:9)</PresentationFormat>
  <Paragraphs>638</Paragraphs>
  <Slides>34</Slides>
  <Notes>28</Notes>
  <HiddenSlides>0</HiddenSlides>
  <MMClips>0</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34</vt:i4>
      </vt:variant>
    </vt:vector>
  </HeadingPairs>
  <TitlesOfParts>
    <vt:vector size="62" baseType="lpstr">
      <vt:lpstr>Calibri Light</vt:lpstr>
      <vt:lpstr>Poppins SemiBold</vt:lpstr>
      <vt:lpstr>Georgia Pro Light</vt:lpstr>
      <vt:lpstr>Century Gothic</vt:lpstr>
      <vt:lpstr>Arial</vt:lpstr>
      <vt:lpstr>Franklin Gothic Book</vt:lpstr>
      <vt:lpstr>Verdana</vt:lpstr>
      <vt:lpstr>Arial Unicode MS</vt:lpstr>
      <vt:lpstr>Poppins</vt:lpstr>
      <vt:lpstr>돋움</vt:lpstr>
      <vt:lpstr>Calibri</vt:lpstr>
      <vt:lpstr>Candara</vt:lpstr>
      <vt:lpstr>Arial Narrow</vt:lpstr>
      <vt:lpstr>Open Sans</vt:lpstr>
      <vt:lpstr>Georgia</vt:lpstr>
      <vt:lpstr>Franklin Gothic Medium</vt:lpstr>
      <vt:lpstr>Wingdings</vt:lpstr>
      <vt:lpstr>Gabriola</vt:lpstr>
      <vt:lpstr>华文楷体</vt:lpstr>
      <vt:lpstr>Cambria</vt:lpstr>
      <vt:lpstr>Helvetica</vt:lpstr>
      <vt:lpstr>Simple Light</vt:lpstr>
      <vt:lpstr>2_Office Theme</vt:lpstr>
      <vt:lpstr>2_Simple Light</vt:lpstr>
      <vt:lpstr>Template PresentationGo</vt:lpstr>
      <vt:lpstr>1_Simple Light</vt:lpstr>
      <vt:lpstr>1_Office Theme</vt:lpstr>
      <vt:lpstr>3_Office Theme</vt:lpstr>
      <vt:lpstr>PowerPoint Presentation</vt:lpstr>
      <vt:lpstr>CONTENTS</vt:lpstr>
      <vt:lpstr>PowerPoint Presentation</vt:lpstr>
      <vt:lpstr>PowerPoint Presentation</vt:lpstr>
      <vt:lpstr>2. Inprocess Applications (Overall)</vt:lpstr>
      <vt:lpstr>3. Products in Pipeline </vt:lpstr>
      <vt:lpstr>4. Manufacturing License Status (to be applied)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Redmi Note 9 Pro Max</dc:creator>
  <cp:lastModifiedBy>Hameed CR.</cp:lastModifiedBy>
  <cp:revision>192</cp:revision>
  <dcterms:created xsi:type="dcterms:W3CDTF">2025-12-04T08:25:00Z</dcterms:created>
  <dcterms:modified xsi:type="dcterms:W3CDTF">2025-12-16T03:38:34Z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9700381A5A334CD3A1E746E64663D7B8_13</vt:lpwstr>
  </property>
  <property fmtid="{D5CDD505-2E9C-101B-9397-08002B2CF9AE}" pid="3" name="KSOProductBuildVer">
    <vt:lpwstr>1033-12.2.0.23155</vt:lpwstr>
  </property>
</Properties>
</file>